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8" r:id="rId2"/>
    <p:sldId id="259" r:id="rId3"/>
    <p:sldId id="270" r:id="rId4"/>
    <p:sldId id="271" r:id="rId5"/>
    <p:sldId id="261" r:id="rId6"/>
    <p:sldId id="273" r:id="rId7"/>
    <p:sldId id="266" r:id="rId8"/>
    <p:sldId id="263" r:id="rId9"/>
    <p:sldId id="264" r:id="rId10"/>
    <p:sldId id="269" r:id="rId11"/>
    <p:sldId id="275" r:id="rId12"/>
    <p:sldId id="276" r:id="rId13"/>
    <p:sldId id="277" r:id="rId14"/>
    <p:sldId id="27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4" autoAdjust="0"/>
    <p:restoredTop sz="83770" autoAdjust="0"/>
  </p:normalViewPr>
  <p:slideViewPr>
    <p:cSldViewPr>
      <p:cViewPr varScale="1">
        <p:scale>
          <a:sx n="72" d="100"/>
          <a:sy n="72" d="100"/>
        </p:scale>
        <p:origin x="173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B39BD-FEEB-447B-AFE5-ECE8F62B011E}"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n-US"/>
        </a:p>
      </dgm:t>
    </dgm:pt>
    <dgm:pt modelId="{E18D9F32-1A1F-4D0F-A124-2ED051EC9959}">
      <dgm:prSet phldrT="[Text]"/>
      <dgm:spPr/>
      <dgm:t>
        <a:bodyPr/>
        <a:lstStyle/>
        <a:p>
          <a:r>
            <a:rPr lang="en-US" b="1" dirty="0"/>
            <a:t>Quad Breed</a:t>
          </a:r>
        </a:p>
      </dgm:t>
    </dgm:pt>
    <dgm:pt modelId="{DE983D6A-5AEE-425E-BB68-1E0C442833D4}" type="parTrans" cxnId="{E7BCD073-5776-46B0-811E-EAAE0801B100}">
      <dgm:prSet/>
      <dgm:spPr/>
      <dgm:t>
        <a:bodyPr/>
        <a:lstStyle/>
        <a:p>
          <a:endParaRPr lang="en-US"/>
        </a:p>
      </dgm:t>
    </dgm:pt>
    <dgm:pt modelId="{33906691-2E55-4702-8CCE-0C116D2CE067}" type="sibTrans" cxnId="{E7BCD073-5776-46B0-811E-EAAE0801B100}">
      <dgm:prSet/>
      <dgm:spPr/>
      <dgm:t>
        <a:bodyPr/>
        <a:lstStyle/>
        <a:p>
          <a:endParaRPr lang="en-US"/>
        </a:p>
      </dgm:t>
    </dgm:pt>
    <dgm:pt modelId="{6A6E94C6-2174-4873-A811-98CD5A978125}">
      <dgm:prSet phldrT="[Text]"/>
      <dgm:spPr/>
      <dgm:t>
        <a:bodyPr/>
        <a:lstStyle/>
        <a:p>
          <a:r>
            <a:rPr lang="en-US" b="1" dirty="0"/>
            <a:t>Eggs</a:t>
          </a:r>
        </a:p>
      </dgm:t>
    </dgm:pt>
    <dgm:pt modelId="{27300044-06B2-4C3D-A0EB-B2A35CB53FEE}" type="parTrans" cxnId="{30C8A829-1516-4A2A-A961-9A8659779E50}">
      <dgm:prSet/>
      <dgm:spPr/>
      <dgm:t>
        <a:bodyPr/>
        <a:lstStyle/>
        <a:p>
          <a:endParaRPr lang="en-US"/>
        </a:p>
      </dgm:t>
    </dgm:pt>
    <dgm:pt modelId="{12E29FF7-7D5F-443D-925A-CFFA27196AFF}" type="sibTrans" cxnId="{30C8A829-1516-4A2A-A961-9A8659779E50}">
      <dgm:prSet/>
      <dgm:spPr/>
      <dgm:t>
        <a:bodyPr/>
        <a:lstStyle/>
        <a:p>
          <a:endParaRPr lang="en-US"/>
        </a:p>
      </dgm:t>
    </dgm:pt>
    <dgm:pt modelId="{45210A18-5432-4D33-91BD-F2FF19D1B0E0}">
      <dgm:prSet phldrT="[Text]"/>
      <dgm:spPr/>
      <dgm:t>
        <a:bodyPr/>
        <a:lstStyle/>
        <a:p>
          <a:r>
            <a:rPr lang="en-US" b="1" dirty="0"/>
            <a:t>Traits</a:t>
          </a:r>
        </a:p>
      </dgm:t>
    </dgm:pt>
    <dgm:pt modelId="{7A35565B-1C58-4F90-9134-CC0D9996A8D4}" type="parTrans" cxnId="{A0359640-EB27-44B0-A8E4-9DA359181DBB}">
      <dgm:prSet/>
      <dgm:spPr/>
      <dgm:t>
        <a:bodyPr/>
        <a:lstStyle/>
        <a:p>
          <a:endParaRPr lang="en-US"/>
        </a:p>
      </dgm:t>
    </dgm:pt>
    <dgm:pt modelId="{CA83CA46-FE95-491C-A4A8-4546500069A1}" type="sibTrans" cxnId="{A0359640-EB27-44B0-A8E4-9DA359181DBB}">
      <dgm:prSet/>
      <dgm:spPr/>
      <dgm:t>
        <a:bodyPr/>
        <a:lstStyle/>
        <a:p>
          <a:endParaRPr lang="en-US"/>
        </a:p>
      </dgm:t>
    </dgm:pt>
    <dgm:pt modelId="{E0223027-FFAF-412C-B320-4D624E6F6390}">
      <dgm:prSet phldrT="[Text]"/>
      <dgm:spPr/>
      <dgm:t>
        <a:bodyPr/>
        <a:lstStyle/>
        <a:p>
          <a:r>
            <a:rPr lang="en-US" b="1" dirty="0"/>
            <a:t>Meat</a:t>
          </a:r>
        </a:p>
      </dgm:t>
    </dgm:pt>
    <dgm:pt modelId="{5D13E0F9-792C-44BD-B79C-BFBCD5EF46AD}" type="parTrans" cxnId="{32A84DB1-2340-49F7-8FC5-034E984FCF45}">
      <dgm:prSet/>
      <dgm:spPr/>
      <dgm:t>
        <a:bodyPr/>
        <a:lstStyle/>
        <a:p>
          <a:endParaRPr lang="en-US"/>
        </a:p>
      </dgm:t>
    </dgm:pt>
    <dgm:pt modelId="{CBB5328C-F3D8-4419-A307-CFD1D918F217}" type="sibTrans" cxnId="{32A84DB1-2340-49F7-8FC5-034E984FCF45}">
      <dgm:prSet/>
      <dgm:spPr/>
      <dgm:t>
        <a:bodyPr/>
        <a:lstStyle/>
        <a:p>
          <a:endParaRPr lang="en-US"/>
        </a:p>
      </dgm:t>
    </dgm:pt>
    <dgm:pt modelId="{16ABE481-B2A5-4359-864B-218F5F834805}">
      <dgm:prSet phldrT="[Text]"/>
      <dgm:spPr/>
      <dgm:t>
        <a:bodyPr/>
        <a:lstStyle/>
        <a:p>
          <a:r>
            <a:rPr lang="en-US" b="1" dirty="0"/>
            <a:t>Insect control</a:t>
          </a:r>
        </a:p>
      </dgm:t>
    </dgm:pt>
    <dgm:pt modelId="{DB52C226-C05D-4151-8E28-120A912E9E44}" type="parTrans" cxnId="{DF0BF712-7E0F-4872-ABD3-5C73A9EFE408}">
      <dgm:prSet/>
      <dgm:spPr/>
      <dgm:t>
        <a:bodyPr/>
        <a:lstStyle/>
        <a:p>
          <a:endParaRPr lang="en-US"/>
        </a:p>
      </dgm:t>
    </dgm:pt>
    <dgm:pt modelId="{2BE090D6-C4CB-4CE8-AB85-FCBA8BF4E494}" type="sibTrans" cxnId="{DF0BF712-7E0F-4872-ABD3-5C73A9EFE408}">
      <dgm:prSet/>
      <dgm:spPr/>
      <dgm:t>
        <a:bodyPr/>
        <a:lstStyle/>
        <a:p>
          <a:endParaRPr lang="en-US"/>
        </a:p>
      </dgm:t>
    </dgm:pt>
    <dgm:pt modelId="{07B422E5-7AB3-4380-BA26-2400B55A2C2C}">
      <dgm:prSet phldrT="[Text]"/>
      <dgm:spPr/>
      <dgm:t>
        <a:bodyPr/>
        <a:lstStyle/>
        <a:p>
          <a:endParaRPr lang="en-US" b="1" dirty="0"/>
        </a:p>
      </dgm:t>
    </dgm:pt>
    <dgm:pt modelId="{99F7B868-B73A-402C-A4BF-9E8456591C40}" type="parTrans" cxnId="{2501D5C1-18CA-4945-AD91-A6D54BF0D668}">
      <dgm:prSet/>
      <dgm:spPr/>
      <dgm:t>
        <a:bodyPr/>
        <a:lstStyle/>
        <a:p>
          <a:endParaRPr lang="en-US"/>
        </a:p>
      </dgm:t>
    </dgm:pt>
    <dgm:pt modelId="{10078ECF-58A1-4F23-A922-9E66D2E81D75}" type="sibTrans" cxnId="{2501D5C1-18CA-4945-AD91-A6D54BF0D668}">
      <dgm:prSet/>
      <dgm:spPr/>
      <dgm:t>
        <a:bodyPr/>
        <a:lstStyle/>
        <a:p>
          <a:endParaRPr lang="en-US"/>
        </a:p>
      </dgm:t>
    </dgm:pt>
    <dgm:pt modelId="{1C4BD3DD-27D0-4561-89B5-8098D44EDDD7}">
      <dgm:prSet phldrT="[Text]"/>
      <dgm:spPr/>
      <dgm:t>
        <a:bodyPr/>
        <a:lstStyle/>
        <a:p>
          <a:r>
            <a:rPr lang="en-US" b="1" dirty="0"/>
            <a:t>Long, productive outdoor lifespan</a:t>
          </a:r>
        </a:p>
      </dgm:t>
    </dgm:pt>
    <dgm:pt modelId="{EA9B6CB3-825C-4C94-A26B-FD5CE5B72130}" type="sibTrans" cxnId="{2FD6AA24-9DD2-4A30-9EAA-4FC95F85F4A6}">
      <dgm:prSet/>
      <dgm:spPr/>
      <dgm:t>
        <a:bodyPr/>
        <a:lstStyle/>
        <a:p>
          <a:endParaRPr lang="en-US"/>
        </a:p>
      </dgm:t>
    </dgm:pt>
    <dgm:pt modelId="{29B5F863-021E-4824-8462-E9E38F2424D7}" type="parTrans" cxnId="{2FD6AA24-9DD2-4A30-9EAA-4FC95F85F4A6}">
      <dgm:prSet/>
      <dgm:spPr/>
      <dgm:t>
        <a:bodyPr/>
        <a:lstStyle/>
        <a:p>
          <a:endParaRPr lang="en-US"/>
        </a:p>
      </dgm:t>
    </dgm:pt>
    <dgm:pt modelId="{686B6C64-D4D5-4F43-B804-F03E53067CDA}">
      <dgm:prSet phldrT="[Text]"/>
      <dgm:spPr/>
      <dgm:t>
        <a:bodyPr/>
        <a:lstStyle/>
        <a:p>
          <a:r>
            <a:rPr lang="en-US" b="1" dirty="0"/>
            <a:t>Fertilizer</a:t>
          </a:r>
        </a:p>
      </dgm:t>
    </dgm:pt>
    <dgm:pt modelId="{D26AACED-5BC4-4B6C-BB10-10069768B35F}" type="parTrans" cxnId="{9C5D280F-0F38-4A00-9444-ED90FC8EE003}">
      <dgm:prSet/>
      <dgm:spPr/>
      <dgm:t>
        <a:bodyPr/>
        <a:lstStyle/>
        <a:p>
          <a:endParaRPr lang="en-US"/>
        </a:p>
      </dgm:t>
    </dgm:pt>
    <dgm:pt modelId="{989F3FE6-3B99-4D32-BD02-5E2D3A7EE4D7}" type="sibTrans" cxnId="{9C5D280F-0F38-4A00-9444-ED90FC8EE003}">
      <dgm:prSet/>
      <dgm:spPr/>
      <dgm:t>
        <a:bodyPr/>
        <a:lstStyle/>
        <a:p>
          <a:endParaRPr lang="en-US"/>
        </a:p>
      </dgm:t>
    </dgm:pt>
    <dgm:pt modelId="{A41E5CE9-AA7E-48C1-A1B6-1B45D375C119}">
      <dgm:prSet phldrT="[Text]"/>
      <dgm:spPr/>
      <dgm:t>
        <a:bodyPr/>
        <a:lstStyle/>
        <a:p>
          <a:r>
            <a:rPr lang="en-US" b="1" dirty="0"/>
            <a:t>Thrive on pasture</a:t>
          </a:r>
        </a:p>
      </dgm:t>
    </dgm:pt>
    <dgm:pt modelId="{582BDD62-C20F-4F40-B71C-E0D2D7C910DA}" type="parTrans" cxnId="{D10190F8-9FE3-437C-87A4-05ABEF735690}">
      <dgm:prSet/>
      <dgm:spPr/>
      <dgm:t>
        <a:bodyPr/>
        <a:lstStyle/>
        <a:p>
          <a:endParaRPr lang="en-US"/>
        </a:p>
      </dgm:t>
    </dgm:pt>
    <dgm:pt modelId="{547227C5-18A8-4FE1-B806-0D9D13F2DB69}" type="sibTrans" cxnId="{D10190F8-9FE3-437C-87A4-05ABEF735690}">
      <dgm:prSet/>
      <dgm:spPr/>
      <dgm:t>
        <a:bodyPr/>
        <a:lstStyle/>
        <a:p>
          <a:endParaRPr lang="en-US"/>
        </a:p>
      </dgm:t>
    </dgm:pt>
    <dgm:pt modelId="{5D09AB69-10A1-49BD-964C-599CA8A0280B}">
      <dgm:prSet phldrT="[Text]"/>
      <dgm:spPr/>
      <dgm:t>
        <a:bodyPr/>
        <a:lstStyle/>
        <a:p>
          <a:r>
            <a:rPr lang="en-US" b="1" dirty="0"/>
            <a:t>Hens lay eggs from 5-7 years</a:t>
          </a:r>
        </a:p>
      </dgm:t>
    </dgm:pt>
    <dgm:pt modelId="{2AA2325A-68EB-4EA5-8EB4-D98B480B5298}" type="parTrans" cxnId="{5B17D0BB-0C8D-4D0F-A3B2-F9D1E01C5761}">
      <dgm:prSet/>
      <dgm:spPr/>
      <dgm:t>
        <a:bodyPr/>
        <a:lstStyle/>
        <a:p>
          <a:endParaRPr lang="en-US"/>
        </a:p>
      </dgm:t>
    </dgm:pt>
    <dgm:pt modelId="{539B7762-1F5A-4FB7-8114-FFB34C6D8F97}" type="sibTrans" cxnId="{5B17D0BB-0C8D-4D0F-A3B2-F9D1E01C5761}">
      <dgm:prSet/>
      <dgm:spPr/>
      <dgm:t>
        <a:bodyPr/>
        <a:lstStyle/>
        <a:p>
          <a:endParaRPr lang="en-US"/>
        </a:p>
      </dgm:t>
    </dgm:pt>
    <dgm:pt modelId="{DC17F35B-9060-41A4-8BC7-C95A164B3500}">
      <dgm:prSet phldrT="[Text]"/>
      <dgm:spPr/>
      <dgm:t>
        <a:bodyPr/>
        <a:lstStyle/>
        <a:p>
          <a:r>
            <a:rPr lang="en-US" b="1" dirty="0"/>
            <a:t>Hardy birds – e.g. cold temperatures</a:t>
          </a:r>
        </a:p>
      </dgm:t>
    </dgm:pt>
    <dgm:pt modelId="{590AA2A3-05B4-4713-9BEA-6D70528E750E}" type="parTrans" cxnId="{B115C084-E62B-46AB-9B8D-C177AFFF8A66}">
      <dgm:prSet/>
      <dgm:spPr/>
      <dgm:t>
        <a:bodyPr/>
        <a:lstStyle/>
        <a:p>
          <a:endParaRPr lang="en-US"/>
        </a:p>
      </dgm:t>
    </dgm:pt>
    <dgm:pt modelId="{1CDD4923-6345-4064-ACF0-00C0384673C5}" type="sibTrans" cxnId="{B115C084-E62B-46AB-9B8D-C177AFFF8A66}">
      <dgm:prSet/>
      <dgm:spPr/>
      <dgm:t>
        <a:bodyPr/>
        <a:lstStyle/>
        <a:p>
          <a:endParaRPr lang="en-US"/>
        </a:p>
      </dgm:t>
    </dgm:pt>
    <dgm:pt modelId="{E515DFFD-8377-429F-816B-3BE0323338C1}" type="pres">
      <dgm:prSet presAssocID="{102B39BD-FEEB-447B-AFE5-ECE8F62B011E}" presName="linearFlow" presStyleCnt="0">
        <dgm:presLayoutVars>
          <dgm:dir/>
          <dgm:resizeHandles val="exact"/>
        </dgm:presLayoutVars>
      </dgm:prSet>
      <dgm:spPr/>
    </dgm:pt>
    <dgm:pt modelId="{1E86D789-8777-4B78-9AA4-033DAA85D742}" type="pres">
      <dgm:prSet presAssocID="{E18D9F32-1A1F-4D0F-A124-2ED051EC9959}" presName="composite" presStyleCnt="0"/>
      <dgm:spPr/>
    </dgm:pt>
    <dgm:pt modelId="{5E80FB9A-D3B0-4410-9D92-2E2800F016C4}" type="pres">
      <dgm:prSet presAssocID="{E18D9F32-1A1F-4D0F-A124-2ED051EC9959}" presName="imgShp" presStyleLbl="fgImgPlace1" presStyleIdx="0" presStyleCnt="2" custLinFactNeighborX="-40424" custLinFactNeighborY="729"/>
      <dgm:spPr>
        <a:prstGeom prst="flowChartAlternateProcess">
          <a:avLst/>
        </a:prstGeom>
        <a:blipFill>
          <a:blip xmlns:r="http://schemas.openxmlformats.org/officeDocument/2006/relationships" r:embed="rId1"/>
          <a:srcRect/>
          <a:stretch>
            <a:fillRect t="-12000" b="-12000"/>
          </a:stretch>
        </a:blipFill>
      </dgm:spPr>
    </dgm:pt>
    <dgm:pt modelId="{C2A17153-4701-483E-85A3-726997DD5DC5}" type="pres">
      <dgm:prSet presAssocID="{E18D9F32-1A1F-4D0F-A124-2ED051EC9959}" presName="txShp" presStyleLbl="node1" presStyleIdx="0" presStyleCnt="2">
        <dgm:presLayoutVars>
          <dgm:bulletEnabled val="1"/>
        </dgm:presLayoutVars>
      </dgm:prSet>
      <dgm:spPr/>
    </dgm:pt>
    <dgm:pt modelId="{7640059E-4AAD-46E3-AEA0-E7F05FE33AE8}" type="pres">
      <dgm:prSet presAssocID="{33906691-2E55-4702-8CCE-0C116D2CE067}" presName="spacing" presStyleCnt="0"/>
      <dgm:spPr/>
    </dgm:pt>
    <dgm:pt modelId="{5647027F-7304-4A94-B772-BD0926B008BD}" type="pres">
      <dgm:prSet presAssocID="{45210A18-5432-4D33-91BD-F2FF19D1B0E0}" presName="composite" presStyleCnt="0"/>
      <dgm:spPr/>
    </dgm:pt>
    <dgm:pt modelId="{C1783630-6C6D-4F6C-B850-21D2EB29FAD5}" type="pres">
      <dgm:prSet presAssocID="{45210A18-5432-4D33-91BD-F2FF19D1B0E0}" presName="imgShp" presStyleLbl="fgImgPlace1" presStyleIdx="1" presStyleCnt="2" custLinFactNeighborX="-40424" custLinFactNeighborY="83"/>
      <dgm:spPr>
        <a:prstGeom prst="flowChartAlternateProcess">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AB0BD3BE-74B1-4001-8975-FF2A15D567A0}" type="pres">
      <dgm:prSet presAssocID="{45210A18-5432-4D33-91BD-F2FF19D1B0E0}" presName="txShp" presStyleLbl="node1" presStyleIdx="1" presStyleCnt="2">
        <dgm:presLayoutVars>
          <dgm:bulletEnabled val="1"/>
        </dgm:presLayoutVars>
      </dgm:prSet>
      <dgm:spPr/>
    </dgm:pt>
  </dgm:ptLst>
  <dgm:cxnLst>
    <dgm:cxn modelId="{93D27A0E-1759-4512-8FB0-D6D7BB8E49B4}" type="presOf" srcId="{E0223027-FFAF-412C-B320-4D624E6F6390}" destId="{C2A17153-4701-483E-85A3-726997DD5DC5}" srcOrd="0" destOrd="2" presId="urn:microsoft.com/office/officeart/2005/8/layout/vList3"/>
    <dgm:cxn modelId="{9C5D280F-0F38-4A00-9444-ED90FC8EE003}" srcId="{E18D9F32-1A1F-4D0F-A124-2ED051EC9959}" destId="{686B6C64-D4D5-4F43-B804-F03E53067CDA}" srcOrd="3" destOrd="0" parTransId="{D26AACED-5BC4-4B6C-BB10-10069768B35F}" sibTransId="{989F3FE6-3B99-4D32-BD02-5E2D3A7EE4D7}"/>
    <dgm:cxn modelId="{DF0BF712-7E0F-4872-ABD3-5C73A9EFE408}" srcId="{E18D9F32-1A1F-4D0F-A124-2ED051EC9959}" destId="{16ABE481-B2A5-4359-864B-218F5F834805}" srcOrd="2" destOrd="0" parTransId="{DB52C226-C05D-4151-8E28-120A912E9E44}" sibTransId="{2BE090D6-C4CB-4CE8-AB85-FCBA8BF4E494}"/>
    <dgm:cxn modelId="{B8297818-1727-4EE1-AF4D-18EC560843CE}" type="presOf" srcId="{07B422E5-7AB3-4380-BA26-2400B55A2C2C}" destId="{AB0BD3BE-74B1-4001-8975-FF2A15D567A0}" srcOrd="0" destOrd="5" presId="urn:microsoft.com/office/officeart/2005/8/layout/vList3"/>
    <dgm:cxn modelId="{2FD6AA24-9DD2-4A30-9EAA-4FC95F85F4A6}" srcId="{45210A18-5432-4D33-91BD-F2FF19D1B0E0}" destId="{1C4BD3DD-27D0-4561-89B5-8098D44EDDD7}" srcOrd="0" destOrd="0" parTransId="{29B5F863-021E-4824-8462-E9E38F2424D7}" sibTransId="{EA9B6CB3-825C-4C94-A26B-FD5CE5B72130}"/>
    <dgm:cxn modelId="{30C8A829-1516-4A2A-A961-9A8659779E50}" srcId="{E18D9F32-1A1F-4D0F-A124-2ED051EC9959}" destId="{6A6E94C6-2174-4873-A811-98CD5A978125}" srcOrd="0" destOrd="0" parTransId="{27300044-06B2-4C3D-A0EB-B2A35CB53FEE}" sibTransId="{12E29FF7-7D5F-443D-925A-CFFA27196AFF}"/>
    <dgm:cxn modelId="{A0359640-EB27-44B0-A8E4-9DA359181DBB}" srcId="{102B39BD-FEEB-447B-AFE5-ECE8F62B011E}" destId="{45210A18-5432-4D33-91BD-F2FF19D1B0E0}" srcOrd="1" destOrd="0" parTransId="{7A35565B-1C58-4F90-9134-CC0D9996A8D4}" sibTransId="{CA83CA46-FE95-491C-A4A8-4546500069A1}"/>
    <dgm:cxn modelId="{3E84A763-5443-425C-8017-D7C5C325EC6B}" type="presOf" srcId="{686B6C64-D4D5-4F43-B804-F03E53067CDA}" destId="{C2A17153-4701-483E-85A3-726997DD5DC5}" srcOrd="0" destOrd="4" presId="urn:microsoft.com/office/officeart/2005/8/layout/vList3"/>
    <dgm:cxn modelId="{4CDA7967-2C47-4C49-8B6C-09C95CEFFAB5}" type="presOf" srcId="{102B39BD-FEEB-447B-AFE5-ECE8F62B011E}" destId="{E515DFFD-8377-429F-816B-3BE0323338C1}" srcOrd="0" destOrd="0" presId="urn:microsoft.com/office/officeart/2005/8/layout/vList3"/>
    <dgm:cxn modelId="{E7BCD073-5776-46B0-811E-EAAE0801B100}" srcId="{102B39BD-FEEB-447B-AFE5-ECE8F62B011E}" destId="{E18D9F32-1A1F-4D0F-A124-2ED051EC9959}" srcOrd="0" destOrd="0" parTransId="{DE983D6A-5AEE-425E-BB68-1E0C442833D4}" sibTransId="{33906691-2E55-4702-8CCE-0C116D2CE067}"/>
    <dgm:cxn modelId="{26175B7B-6802-4EF6-847B-D836A3B0FAEA}" type="presOf" srcId="{6A6E94C6-2174-4873-A811-98CD5A978125}" destId="{C2A17153-4701-483E-85A3-726997DD5DC5}" srcOrd="0" destOrd="1" presId="urn:microsoft.com/office/officeart/2005/8/layout/vList3"/>
    <dgm:cxn modelId="{B115C084-E62B-46AB-9B8D-C177AFFF8A66}" srcId="{45210A18-5432-4D33-91BD-F2FF19D1B0E0}" destId="{DC17F35B-9060-41A4-8BC7-C95A164B3500}" srcOrd="2" destOrd="0" parTransId="{590AA2A3-05B4-4713-9BEA-6D70528E750E}" sibTransId="{1CDD4923-6345-4064-ACF0-00C0384673C5}"/>
    <dgm:cxn modelId="{53DFD488-6F30-43E6-A7FA-F70E3CB80105}" type="presOf" srcId="{DC17F35B-9060-41A4-8BC7-C95A164B3500}" destId="{AB0BD3BE-74B1-4001-8975-FF2A15D567A0}" srcOrd="0" destOrd="3" presId="urn:microsoft.com/office/officeart/2005/8/layout/vList3"/>
    <dgm:cxn modelId="{011D739B-1F4C-42D6-B0E0-F6AD9F24D380}" type="presOf" srcId="{5D09AB69-10A1-49BD-964C-599CA8A0280B}" destId="{AB0BD3BE-74B1-4001-8975-FF2A15D567A0}" srcOrd="0" destOrd="4" presId="urn:microsoft.com/office/officeart/2005/8/layout/vList3"/>
    <dgm:cxn modelId="{DF7C6EAA-5B99-4268-B725-569FB02A6D9A}" type="presOf" srcId="{45210A18-5432-4D33-91BD-F2FF19D1B0E0}" destId="{AB0BD3BE-74B1-4001-8975-FF2A15D567A0}" srcOrd="0" destOrd="0" presId="urn:microsoft.com/office/officeart/2005/8/layout/vList3"/>
    <dgm:cxn modelId="{66DB07AB-4960-4A51-88DB-2489A85C7C59}" type="presOf" srcId="{E18D9F32-1A1F-4D0F-A124-2ED051EC9959}" destId="{C2A17153-4701-483E-85A3-726997DD5DC5}" srcOrd="0" destOrd="0" presId="urn:microsoft.com/office/officeart/2005/8/layout/vList3"/>
    <dgm:cxn modelId="{32A84DB1-2340-49F7-8FC5-034E984FCF45}" srcId="{E18D9F32-1A1F-4D0F-A124-2ED051EC9959}" destId="{E0223027-FFAF-412C-B320-4D624E6F6390}" srcOrd="1" destOrd="0" parTransId="{5D13E0F9-792C-44BD-B79C-BFBCD5EF46AD}" sibTransId="{CBB5328C-F3D8-4419-A307-CFD1D918F217}"/>
    <dgm:cxn modelId="{5B17D0BB-0C8D-4D0F-A3B2-F9D1E01C5761}" srcId="{45210A18-5432-4D33-91BD-F2FF19D1B0E0}" destId="{5D09AB69-10A1-49BD-964C-599CA8A0280B}" srcOrd="3" destOrd="0" parTransId="{2AA2325A-68EB-4EA5-8EB4-D98B480B5298}" sibTransId="{539B7762-1F5A-4FB7-8114-FFB34C6D8F97}"/>
    <dgm:cxn modelId="{2501D5C1-18CA-4945-AD91-A6D54BF0D668}" srcId="{45210A18-5432-4D33-91BD-F2FF19D1B0E0}" destId="{07B422E5-7AB3-4380-BA26-2400B55A2C2C}" srcOrd="4" destOrd="0" parTransId="{99F7B868-B73A-402C-A4BF-9E8456591C40}" sibTransId="{10078ECF-58A1-4F23-A922-9E66D2E81D75}"/>
    <dgm:cxn modelId="{6AA88CC8-CFCE-495A-A0BE-93C5127480E6}" type="presOf" srcId="{1C4BD3DD-27D0-4561-89B5-8098D44EDDD7}" destId="{AB0BD3BE-74B1-4001-8975-FF2A15D567A0}" srcOrd="0" destOrd="1" presId="urn:microsoft.com/office/officeart/2005/8/layout/vList3"/>
    <dgm:cxn modelId="{654007D0-4BE0-4BAA-8C3E-99357394FC8D}" type="presOf" srcId="{16ABE481-B2A5-4359-864B-218F5F834805}" destId="{C2A17153-4701-483E-85A3-726997DD5DC5}" srcOrd="0" destOrd="3" presId="urn:microsoft.com/office/officeart/2005/8/layout/vList3"/>
    <dgm:cxn modelId="{DA3F91D1-F55B-4D85-A617-339266301E5C}" type="presOf" srcId="{A41E5CE9-AA7E-48C1-A1B6-1B45D375C119}" destId="{AB0BD3BE-74B1-4001-8975-FF2A15D567A0}" srcOrd="0" destOrd="2" presId="urn:microsoft.com/office/officeart/2005/8/layout/vList3"/>
    <dgm:cxn modelId="{D10190F8-9FE3-437C-87A4-05ABEF735690}" srcId="{45210A18-5432-4D33-91BD-F2FF19D1B0E0}" destId="{A41E5CE9-AA7E-48C1-A1B6-1B45D375C119}" srcOrd="1" destOrd="0" parTransId="{582BDD62-C20F-4F40-B71C-E0D2D7C910DA}" sibTransId="{547227C5-18A8-4FE1-B806-0D9D13F2DB69}"/>
    <dgm:cxn modelId="{57F8FB62-1D99-4E1F-B045-C903A0D33DA8}" type="presParOf" srcId="{E515DFFD-8377-429F-816B-3BE0323338C1}" destId="{1E86D789-8777-4B78-9AA4-033DAA85D742}" srcOrd="0" destOrd="0" presId="urn:microsoft.com/office/officeart/2005/8/layout/vList3"/>
    <dgm:cxn modelId="{1152B2F1-3888-44CA-96A8-8671D1DB5847}" type="presParOf" srcId="{1E86D789-8777-4B78-9AA4-033DAA85D742}" destId="{5E80FB9A-D3B0-4410-9D92-2E2800F016C4}" srcOrd="0" destOrd="0" presId="urn:microsoft.com/office/officeart/2005/8/layout/vList3"/>
    <dgm:cxn modelId="{397BCAA5-02A4-4AD5-8AF5-C464AA2E5F12}" type="presParOf" srcId="{1E86D789-8777-4B78-9AA4-033DAA85D742}" destId="{C2A17153-4701-483E-85A3-726997DD5DC5}" srcOrd="1" destOrd="0" presId="urn:microsoft.com/office/officeart/2005/8/layout/vList3"/>
    <dgm:cxn modelId="{59598AF9-319C-4679-8CC1-F89D7543E9E9}" type="presParOf" srcId="{E515DFFD-8377-429F-816B-3BE0323338C1}" destId="{7640059E-4AAD-46E3-AEA0-E7F05FE33AE8}" srcOrd="1" destOrd="0" presId="urn:microsoft.com/office/officeart/2005/8/layout/vList3"/>
    <dgm:cxn modelId="{5BAA1892-C750-4D52-BF6F-B50D54333430}" type="presParOf" srcId="{E515DFFD-8377-429F-816B-3BE0323338C1}" destId="{5647027F-7304-4A94-B772-BD0926B008BD}" srcOrd="2" destOrd="0" presId="urn:microsoft.com/office/officeart/2005/8/layout/vList3"/>
    <dgm:cxn modelId="{A48A239B-C139-4819-A60E-185B9BFA1D7C}" type="presParOf" srcId="{5647027F-7304-4A94-B772-BD0926B008BD}" destId="{C1783630-6C6D-4F6C-B850-21D2EB29FAD5}" srcOrd="0" destOrd="0" presId="urn:microsoft.com/office/officeart/2005/8/layout/vList3"/>
    <dgm:cxn modelId="{63EC63CE-F074-4444-89E4-9C591EE4C7E5}" type="presParOf" srcId="{5647027F-7304-4A94-B772-BD0926B008BD}" destId="{AB0BD3BE-74B1-4001-8975-FF2A15D567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7E910-8004-4F84-8902-77DABA84EBAE}" type="doc">
      <dgm:prSet loTypeId="urn:microsoft.com/office/officeart/2005/8/layout/cycle2" loCatId="cycle" qsTypeId="urn:microsoft.com/office/officeart/2005/8/quickstyle/3d3" qsCatId="3D" csTypeId="urn:microsoft.com/office/officeart/2005/8/colors/colorful1" csCatId="colorful"/>
      <dgm:spPr/>
      <dgm:t>
        <a:bodyPr/>
        <a:lstStyle/>
        <a:p>
          <a:endParaRPr lang="en-US"/>
        </a:p>
      </dgm:t>
    </dgm:pt>
    <dgm:pt modelId="{5BE0D8B2-365C-4581-8261-1B646AF077E6}">
      <dgm:prSet/>
      <dgm:spPr/>
      <dgm:t>
        <a:bodyPr/>
        <a:lstStyle/>
        <a:p>
          <a:r>
            <a:rPr lang="en-US" dirty="0"/>
            <a:t>Feed Kitchen scraps to chickens</a:t>
          </a:r>
        </a:p>
      </dgm:t>
    </dgm:pt>
    <dgm:pt modelId="{AA22A109-8375-4370-9747-F487B7920A37}" type="parTrans" cxnId="{C9B6D532-17E6-4833-8CD0-01663CBA7613}">
      <dgm:prSet/>
      <dgm:spPr/>
      <dgm:t>
        <a:bodyPr/>
        <a:lstStyle/>
        <a:p>
          <a:endParaRPr lang="en-US"/>
        </a:p>
      </dgm:t>
    </dgm:pt>
    <dgm:pt modelId="{8AC39522-1A78-4D31-AE46-0777E6B593D8}" type="sibTrans" cxnId="{C9B6D532-17E6-4833-8CD0-01663CBA7613}">
      <dgm:prSet/>
      <dgm:spPr/>
      <dgm:t>
        <a:bodyPr/>
        <a:lstStyle/>
        <a:p>
          <a:endParaRPr lang="en-US"/>
        </a:p>
      </dgm:t>
    </dgm:pt>
    <dgm:pt modelId="{4A465028-ED27-4D9D-B4AC-D182AE3EA6D2}">
      <dgm:prSet/>
      <dgm:spPr/>
      <dgm:t>
        <a:bodyPr/>
        <a:lstStyle/>
        <a:p>
          <a:r>
            <a:rPr lang="en-US"/>
            <a:t>Eggs feed us and our community</a:t>
          </a:r>
        </a:p>
      </dgm:t>
    </dgm:pt>
    <dgm:pt modelId="{C85D9104-DAFA-4CFB-9DE8-A9C1322C2F71}" type="parTrans" cxnId="{87CF44F3-870A-4716-BCC7-8E728078F2BD}">
      <dgm:prSet/>
      <dgm:spPr/>
      <dgm:t>
        <a:bodyPr/>
        <a:lstStyle/>
        <a:p>
          <a:endParaRPr lang="en-US"/>
        </a:p>
      </dgm:t>
    </dgm:pt>
    <dgm:pt modelId="{724F3956-8DD6-4260-9CE0-8CA0591B3152}" type="sibTrans" cxnId="{87CF44F3-870A-4716-BCC7-8E728078F2BD}">
      <dgm:prSet/>
      <dgm:spPr/>
      <dgm:t>
        <a:bodyPr/>
        <a:lstStyle/>
        <a:p>
          <a:endParaRPr lang="en-US"/>
        </a:p>
      </dgm:t>
    </dgm:pt>
    <dgm:pt modelId="{F8B90DEE-AAA9-4647-B660-D806232E4E8A}">
      <dgm:prSet/>
      <dgm:spPr/>
      <dgm:t>
        <a:bodyPr/>
        <a:lstStyle/>
        <a:p>
          <a:r>
            <a:rPr lang="en-US"/>
            <a:t>Shells (calcium) are used on garden and fed to chickens</a:t>
          </a:r>
        </a:p>
      </dgm:t>
    </dgm:pt>
    <dgm:pt modelId="{00D058A1-73C3-4A56-90DC-585CEB485CF2}" type="parTrans" cxnId="{EEA1C34E-808B-48EB-B876-5A38AB393E73}">
      <dgm:prSet/>
      <dgm:spPr/>
      <dgm:t>
        <a:bodyPr/>
        <a:lstStyle/>
        <a:p>
          <a:endParaRPr lang="en-US"/>
        </a:p>
      </dgm:t>
    </dgm:pt>
    <dgm:pt modelId="{0836C185-B8E8-4768-A288-A92D18EB9C4A}" type="sibTrans" cxnId="{EEA1C34E-808B-48EB-B876-5A38AB393E73}">
      <dgm:prSet/>
      <dgm:spPr/>
      <dgm:t>
        <a:bodyPr/>
        <a:lstStyle/>
        <a:p>
          <a:endParaRPr lang="en-US"/>
        </a:p>
      </dgm:t>
    </dgm:pt>
    <dgm:pt modelId="{8676860A-D8F0-4D5E-89D8-2B221A5CCD62}">
      <dgm:prSet/>
      <dgm:spPr/>
      <dgm:t>
        <a:bodyPr/>
        <a:lstStyle/>
        <a:p>
          <a:r>
            <a:rPr lang="en-US"/>
            <a:t>Roast or fried Chicken </a:t>
          </a:r>
        </a:p>
      </dgm:t>
    </dgm:pt>
    <dgm:pt modelId="{C71D865A-E5A1-456D-A9D7-2A3C6F11D35E}" type="parTrans" cxnId="{A5A94A58-6C9F-415E-8548-9073D689694A}">
      <dgm:prSet/>
      <dgm:spPr/>
      <dgm:t>
        <a:bodyPr/>
        <a:lstStyle/>
        <a:p>
          <a:endParaRPr lang="en-US"/>
        </a:p>
      </dgm:t>
    </dgm:pt>
    <dgm:pt modelId="{965DCA5E-D5AB-441C-AA93-9802A0A094D0}" type="sibTrans" cxnId="{A5A94A58-6C9F-415E-8548-9073D689694A}">
      <dgm:prSet/>
      <dgm:spPr/>
      <dgm:t>
        <a:bodyPr/>
        <a:lstStyle/>
        <a:p>
          <a:endParaRPr lang="en-US"/>
        </a:p>
      </dgm:t>
    </dgm:pt>
    <dgm:pt modelId="{CFCEF4BB-0AA0-4194-B81E-3EEB8495B4F1}">
      <dgm:prSet/>
      <dgm:spPr/>
      <dgm:t>
        <a:bodyPr/>
        <a:lstStyle/>
        <a:p>
          <a:r>
            <a:rPr lang="en-US"/>
            <a:t>Bones, heads and feet for broth</a:t>
          </a:r>
        </a:p>
      </dgm:t>
    </dgm:pt>
    <dgm:pt modelId="{23D8AB4D-0C6F-49E5-B615-C430BD716032}" type="parTrans" cxnId="{66456CE4-DE47-4482-ACB3-183F31B9E83A}">
      <dgm:prSet/>
      <dgm:spPr/>
      <dgm:t>
        <a:bodyPr/>
        <a:lstStyle/>
        <a:p>
          <a:endParaRPr lang="en-US"/>
        </a:p>
      </dgm:t>
    </dgm:pt>
    <dgm:pt modelId="{74DA3E63-4D99-4D06-BF2C-F8C0266F22F8}" type="sibTrans" cxnId="{66456CE4-DE47-4482-ACB3-183F31B9E83A}">
      <dgm:prSet/>
      <dgm:spPr/>
      <dgm:t>
        <a:bodyPr/>
        <a:lstStyle/>
        <a:p>
          <a:endParaRPr lang="en-US"/>
        </a:p>
      </dgm:t>
    </dgm:pt>
    <dgm:pt modelId="{15EB325B-F32E-46D5-9437-4A21FB712009}">
      <dgm:prSet/>
      <dgm:spPr/>
      <dgm:t>
        <a:bodyPr/>
        <a:lstStyle/>
        <a:p>
          <a:r>
            <a:rPr lang="en-US"/>
            <a:t>Bury bones in garden as slow release fertilizer</a:t>
          </a:r>
        </a:p>
      </dgm:t>
    </dgm:pt>
    <dgm:pt modelId="{C64B4EBA-6227-4585-B6E2-FB8D2D4873BE}" type="parTrans" cxnId="{61B98B21-6C47-4F38-A080-FEC07E4BF0A7}">
      <dgm:prSet/>
      <dgm:spPr/>
      <dgm:t>
        <a:bodyPr/>
        <a:lstStyle/>
        <a:p>
          <a:endParaRPr lang="en-US"/>
        </a:p>
      </dgm:t>
    </dgm:pt>
    <dgm:pt modelId="{1DD27BA8-725E-48F9-81E8-06B46EB9E2E4}" type="sibTrans" cxnId="{61B98B21-6C47-4F38-A080-FEC07E4BF0A7}">
      <dgm:prSet/>
      <dgm:spPr/>
      <dgm:t>
        <a:bodyPr/>
        <a:lstStyle/>
        <a:p>
          <a:endParaRPr lang="en-US"/>
        </a:p>
      </dgm:t>
    </dgm:pt>
    <dgm:pt modelId="{6DF97E49-FB8F-4C4D-804C-90FA43116C4A}">
      <dgm:prSet/>
      <dgm:spPr/>
      <dgm:t>
        <a:bodyPr/>
        <a:lstStyle/>
        <a:p>
          <a:r>
            <a:rPr lang="en-US"/>
            <a:t>Poop and organic straw from coop is fertilizer for the garden</a:t>
          </a:r>
        </a:p>
      </dgm:t>
    </dgm:pt>
    <dgm:pt modelId="{8BD9FDF9-3D68-472E-B9EB-6285D52B7FBC}" type="parTrans" cxnId="{8A425F51-AF41-4346-967B-1611E82ADEF3}">
      <dgm:prSet/>
      <dgm:spPr/>
      <dgm:t>
        <a:bodyPr/>
        <a:lstStyle/>
        <a:p>
          <a:endParaRPr lang="en-US"/>
        </a:p>
      </dgm:t>
    </dgm:pt>
    <dgm:pt modelId="{9BD72A99-E3FD-457B-A58D-17520647B82C}" type="sibTrans" cxnId="{8A425F51-AF41-4346-967B-1611E82ADEF3}">
      <dgm:prSet/>
      <dgm:spPr/>
      <dgm:t>
        <a:bodyPr/>
        <a:lstStyle/>
        <a:p>
          <a:endParaRPr lang="en-US"/>
        </a:p>
      </dgm:t>
    </dgm:pt>
    <dgm:pt modelId="{4FC2D423-BFC6-4921-A7BE-98550BAAB3B9}">
      <dgm:prSet/>
      <dgm:spPr/>
      <dgm:t>
        <a:bodyPr/>
        <a:lstStyle/>
        <a:p>
          <a:r>
            <a:rPr lang="en-US"/>
            <a:t>Grow healthy veg</a:t>
          </a:r>
        </a:p>
      </dgm:t>
    </dgm:pt>
    <dgm:pt modelId="{602003D9-B31B-4875-9CB6-938E4ACEC3BB}" type="parTrans" cxnId="{127ED325-2B64-42CF-A03D-55F09850B909}">
      <dgm:prSet/>
      <dgm:spPr/>
      <dgm:t>
        <a:bodyPr/>
        <a:lstStyle/>
        <a:p>
          <a:endParaRPr lang="en-US"/>
        </a:p>
      </dgm:t>
    </dgm:pt>
    <dgm:pt modelId="{A09F2E95-3E57-4CD1-B141-22B77D06A110}" type="sibTrans" cxnId="{127ED325-2B64-42CF-A03D-55F09850B909}">
      <dgm:prSet/>
      <dgm:spPr/>
      <dgm:t>
        <a:bodyPr/>
        <a:lstStyle/>
        <a:p>
          <a:endParaRPr lang="en-US"/>
        </a:p>
      </dgm:t>
    </dgm:pt>
    <dgm:pt modelId="{4EF5749F-74B6-4E8C-ADA8-984EDFEBAAFB}" type="pres">
      <dgm:prSet presAssocID="{1857E910-8004-4F84-8902-77DABA84EBAE}" presName="cycle" presStyleCnt="0">
        <dgm:presLayoutVars>
          <dgm:dir/>
          <dgm:resizeHandles val="exact"/>
        </dgm:presLayoutVars>
      </dgm:prSet>
      <dgm:spPr/>
    </dgm:pt>
    <dgm:pt modelId="{7D0BA86A-288A-4FD3-A988-F207DF7B14B6}" type="pres">
      <dgm:prSet presAssocID="{5BE0D8B2-365C-4581-8261-1B646AF077E6}" presName="node" presStyleLbl="node1" presStyleIdx="0" presStyleCnt="8">
        <dgm:presLayoutVars>
          <dgm:bulletEnabled val="1"/>
        </dgm:presLayoutVars>
      </dgm:prSet>
      <dgm:spPr/>
    </dgm:pt>
    <dgm:pt modelId="{A0F45271-A5CB-4C9A-BCD5-C3683DF1E6A5}" type="pres">
      <dgm:prSet presAssocID="{8AC39522-1A78-4D31-AE46-0777E6B593D8}" presName="sibTrans" presStyleLbl="sibTrans2D1" presStyleIdx="0" presStyleCnt="8"/>
      <dgm:spPr/>
    </dgm:pt>
    <dgm:pt modelId="{E429E540-D1B0-48EC-B63B-AA9492BAEA65}" type="pres">
      <dgm:prSet presAssocID="{8AC39522-1A78-4D31-AE46-0777E6B593D8}" presName="connectorText" presStyleLbl="sibTrans2D1" presStyleIdx="0" presStyleCnt="8"/>
      <dgm:spPr/>
    </dgm:pt>
    <dgm:pt modelId="{A0450695-CFA9-4E8F-BCA8-B85DC792B89C}" type="pres">
      <dgm:prSet presAssocID="{4A465028-ED27-4D9D-B4AC-D182AE3EA6D2}" presName="node" presStyleLbl="node1" presStyleIdx="1" presStyleCnt="8">
        <dgm:presLayoutVars>
          <dgm:bulletEnabled val="1"/>
        </dgm:presLayoutVars>
      </dgm:prSet>
      <dgm:spPr/>
    </dgm:pt>
    <dgm:pt modelId="{049893BC-FB0F-4678-8FEE-EE222B3F7CAE}" type="pres">
      <dgm:prSet presAssocID="{724F3956-8DD6-4260-9CE0-8CA0591B3152}" presName="sibTrans" presStyleLbl="sibTrans2D1" presStyleIdx="1" presStyleCnt="8"/>
      <dgm:spPr/>
    </dgm:pt>
    <dgm:pt modelId="{7BB9E7A1-D9D3-4C8A-922C-BCDC82528ABC}" type="pres">
      <dgm:prSet presAssocID="{724F3956-8DD6-4260-9CE0-8CA0591B3152}" presName="connectorText" presStyleLbl="sibTrans2D1" presStyleIdx="1" presStyleCnt="8"/>
      <dgm:spPr/>
    </dgm:pt>
    <dgm:pt modelId="{1981CB0E-D5F1-4661-892C-DEC0D3EC1266}" type="pres">
      <dgm:prSet presAssocID="{F8B90DEE-AAA9-4647-B660-D806232E4E8A}" presName="node" presStyleLbl="node1" presStyleIdx="2" presStyleCnt="8">
        <dgm:presLayoutVars>
          <dgm:bulletEnabled val="1"/>
        </dgm:presLayoutVars>
      </dgm:prSet>
      <dgm:spPr/>
    </dgm:pt>
    <dgm:pt modelId="{F6F27D80-C9CF-41A0-93A4-19C03B5C73B2}" type="pres">
      <dgm:prSet presAssocID="{0836C185-B8E8-4768-A288-A92D18EB9C4A}" presName="sibTrans" presStyleLbl="sibTrans2D1" presStyleIdx="2" presStyleCnt="8"/>
      <dgm:spPr/>
    </dgm:pt>
    <dgm:pt modelId="{EF8DC957-1893-4F6B-B2D0-0837E9A7D772}" type="pres">
      <dgm:prSet presAssocID="{0836C185-B8E8-4768-A288-A92D18EB9C4A}" presName="connectorText" presStyleLbl="sibTrans2D1" presStyleIdx="2" presStyleCnt="8"/>
      <dgm:spPr/>
    </dgm:pt>
    <dgm:pt modelId="{A795719A-3F61-4B18-9B0D-A7165854E12A}" type="pres">
      <dgm:prSet presAssocID="{8676860A-D8F0-4D5E-89D8-2B221A5CCD62}" presName="node" presStyleLbl="node1" presStyleIdx="3" presStyleCnt="8">
        <dgm:presLayoutVars>
          <dgm:bulletEnabled val="1"/>
        </dgm:presLayoutVars>
      </dgm:prSet>
      <dgm:spPr/>
    </dgm:pt>
    <dgm:pt modelId="{7115FFBB-8E01-457B-BF87-588F50EA64FB}" type="pres">
      <dgm:prSet presAssocID="{965DCA5E-D5AB-441C-AA93-9802A0A094D0}" presName="sibTrans" presStyleLbl="sibTrans2D1" presStyleIdx="3" presStyleCnt="8"/>
      <dgm:spPr/>
    </dgm:pt>
    <dgm:pt modelId="{6CCB74FA-CB5E-4AF0-B155-6E87EFAE29CC}" type="pres">
      <dgm:prSet presAssocID="{965DCA5E-D5AB-441C-AA93-9802A0A094D0}" presName="connectorText" presStyleLbl="sibTrans2D1" presStyleIdx="3" presStyleCnt="8"/>
      <dgm:spPr/>
    </dgm:pt>
    <dgm:pt modelId="{027CD224-B02C-4B89-BBB5-489D01EB0355}" type="pres">
      <dgm:prSet presAssocID="{CFCEF4BB-0AA0-4194-B81E-3EEB8495B4F1}" presName="node" presStyleLbl="node1" presStyleIdx="4" presStyleCnt="8">
        <dgm:presLayoutVars>
          <dgm:bulletEnabled val="1"/>
        </dgm:presLayoutVars>
      </dgm:prSet>
      <dgm:spPr/>
    </dgm:pt>
    <dgm:pt modelId="{1C3DB993-3C11-4D3A-94F9-D14B42F38E41}" type="pres">
      <dgm:prSet presAssocID="{74DA3E63-4D99-4D06-BF2C-F8C0266F22F8}" presName="sibTrans" presStyleLbl="sibTrans2D1" presStyleIdx="4" presStyleCnt="8"/>
      <dgm:spPr/>
    </dgm:pt>
    <dgm:pt modelId="{5F9ED92F-AA0E-4739-9868-0694EF9324EF}" type="pres">
      <dgm:prSet presAssocID="{74DA3E63-4D99-4D06-BF2C-F8C0266F22F8}" presName="connectorText" presStyleLbl="sibTrans2D1" presStyleIdx="4" presStyleCnt="8"/>
      <dgm:spPr/>
    </dgm:pt>
    <dgm:pt modelId="{C5012F3F-0F55-48CF-AA4B-2DB54C26A93E}" type="pres">
      <dgm:prSet presAssocID="{15EB325B-F32E-46D5-9437-4A21FB712009}" presName="node" presStyleLbl="node1" presStyleIdx="5" presStyleCnt="8">
        <dgm:presLayoutVars>
          <dgm:bulletEnabled val="1"/>
        </dgm:presLayoutVars>
      </dgm:prSet>
      <dgm:spPr/>
    </dgm:pt>
    <dgm:pt modelId="{90FC88DA-0F87-4521-98D3-E97B11341016}" type="pres">
      <dgm:prSet presAssocID="{1DD27BA8-725E-48F9-81E8-06B46EB9E2E4}" presName="sibTrans" presStyleLbl="sibTrans2D1" presStyleIdx="5" presStyleCnt="8"/>
      <dgm:spPr/>
    </dgm:pt>
    <dgm:pt modelId="{9BA1DCC4-FD57-48C9-84F7-11DA624E1C51}" type="pres">
      <dgm:prSet presAssocID="{1DD27BA8-725E-48F9-81E8-06B46EB9E2E4}" presName="connectorText" presStyleLbl="sibTrans2D1" presStyleIdx="5" presStyleCnt="8"/>
      <dgm:spPr/>
    </dgm:pt>
    <dgm:pt modelId="{182890B8-76FF-4EE4-8603-67DD5778785C}" type="pres">
      <dgm:prSet presAssocID="{6DF97E49-FB8F-4C4D-804C-90FA43116C4A}" presName="node" presStyleLbl="node1" presStyleIdx="6" presStyleCnt="8">
        <dgm:presLayoutVars>
          <dgm:bulletEnabled val="1"/>
        </dgm:presLayoutVars>
      </dgm:prSet>
      <dgm:spPr/>
    </dgm:pt>
    <dgm:pt modelId="{9A850910-65B4-4BCC-9FCF-A1E7FC23D475}" type="pres">
      <dgm:prSet presAssocID="{9BD72A99-E3FD-457B-A58D-17520647B82C}" presName="sibTrans" presStyleLbl="sibTrans2D1" presStyleIdx="6" presStyleCnt="8"/>
      <dgm:spPr/>
    </dgm:pt>
    <dgm:pt modelId="{AC3AF98B-FF41-491D-9B93-274A63D6D9EB}" type="pres">
      <dgm:prSet presAssocID="{9BD72A99-E3FD-457B-A58D-17520647B82C}" presName="connectorText" presStyleLbl="sibTrans2D1" presStyleIdx="6" presStyleCnt="8"/>
      <dgm:spPr/>
    </dgm:pt>
    <dgm:pt modelId="{F4E08976-D805-465C-BA70-B4E59B6EC9D2}" type="pres">
      <dgm:prSet presAssocID="{4FC2D423-BFC6-4921-A7BE-98550BAAB3B9}" presName="node" presStyleLbl="node1" presStyleIdx="7" presStyleCnt="8">
        <dgm:presLayoutVars>
          <dgm:bulletEnabled val="1"/>
        </dgm:presLayoutVars>
      </dgm:prSet>
      <dgm:spPr/>
    </dgm:pt>
    <dgm:pt modelId="{3D83C3E5-A9DA-4376-85DB-323410AACEAB}" type="pres">
      <dgm:prSet presAssocID="{A09F2E95-3E57-4CD1-B141-22B77D06A110}" presName="sibTrans" presStyleLbl="sibTrans2D1" presStyleIdx="7" presStyleCnt="8"/>
      <dgm:spPr/>
    </dgm:pt>
    <dgm:pt modelId="{0FF387CE-6867-4CBD-B677-0835E6F5106A}" type="pres">
      <dgm:prSet presAssocID="{A09F2E95-3E57-4CD1-B141-22B77D06A110}" presName="connectorText" presStyleLbl="sibTrans2D1" presStyleIdx="7" presStyleCnt="8"/>
      <dgm:spPr/>
    </dgm:pt>
  </dgm:ptLst>
  <dgm:cxnLst>
    <dgm:cxn modelId="{DAFD2710-9B20-486B-84B4-859A0F3D9BB3}" type="presOf" srcId="{74DA3E63-4D99-4D06-BF2C-F8C0266F22F8}" destId="{1C3DB993-3C11-4D3A-94F9-D14B42F38E41}" srcOrd="0" destOrd="0" presId="urn:microsoft.com/office/officeart/2005/8/layout/cycle2"/>
    <dgm:cxn modelId="{075DD818-7516-48AA-B9E4-97A5A275CEE1}" type="presOf" srcId="{1DD27BA8-725E-48F9-81E8-06B46EB9E2E4}" destId="{9BA1DCC4-FD57-48C9-84F7-11DA624E1C51}" srcOrd="1" destOrd="0" presId="urn:microsoft.com/office/officeart/2005/8/layout/cycle2"/>
    <dgm:cxn modelId="{3A37D31B-9BB5-447F-B2C9-9DB939BCA0BB}" type="presOf" srcId="{8AC39522-1A78-4D31-AE46-0777E6B593D8}" destId="{A0F45271-A5CB-4C9A-BCD5-C3683DF1E6A5}" srcOrd="0" destOrd="0" presId="urn:microsoft.com/office/officeart/2005/8/layout/cycle2"/>
    <dgm:cxn modelId="{61B98B21-6C47-4F38-A080-FEC07E4BF0A7}" srcId="{1857E910-8004-4F84-8902-77DABA84EBAE}" destId="{15EB325B-F32E-46D5-9437-4A21FB712009}" srcOrd="5" destOrd="0" parTransId="{C64B4EBA-6227-4585-B6E2-FB8D2D4873BE}" sibTransId="{1DD27BA8-725E-48F9-81E8-06B46EB9E2E4}"/>
    <dgm:cxn modelId="{127ED325-2B64-42CF-A03D-55F09850B909}" srcId="{1857E910-8004-4F84-8902-77DABA84EBAE}" destId="{4FC2D423-BFC6-4921-A7BE-98550BAAB3B9}" srcOrd="7" destOrd="0" parTransId="{602003D9-B31B-4875-9CB6-938E4ACEC3BB}" sibTransId="{A09F2E95-3E57-4CD1-B141-22B77D06A110}"/>
    <dgm:cxn modelId="{0929472A-D670-4823-A69F-BB95A99E27D4}" type="presOf" srcId="{1DD27BA8-725E-48F9-81E8-06B46EB9E2E4}" destId="{90FC88DA-0F87-4521-98D3-E97B11341016}" srcOrd="0" destOrd="0" presId="urn:microsoft.com/office/officeart/2005/8/layout/cycle2"/>
    <dgm:cxn modelId="{C9B6D532-17E6-4833-8CD0-01663CBA7613}" srcId="{1857E910-8004-4F84-8902-77DABA84EBAE}" destId="{5BE0D8B2-365C-4581-8261-1B646AF077E6}" srcOrd="0" destOrd="0" parTransId="{AA22A109-8375-4370-9747-F487B7920A37}" sibTransId="{8AC39522-1A78-4D31-AE46-0777E6B593D8}"/>
    <dgm:cxn modelId="{91C68465-CC41-4846-B1D9-DED157847609}" type="presOf" srcId="{A09F2E95-3E57-4CD1-B141-22B77D06A110}" destId="{3D83C3E5-A9DA-4376-85DB-323410AACEAB}" srcOrd="0" destOrd="0" presId="urn:microsoft.com/office/officeart/2005/8/layout/cycle2"/>
    <dgm:cxn modelId="{7EF10969-CC90-4A35-B257-08083CE5394C}" type="presOf" srcId="{9BD72A99-E3FD-457B-A58D-17520647B82C}" destId="{9A850910-65B4-4BCC-9FCF-A1E7FC23D475}" srcOrd="0" destOrd="0" presId="urn:microsoft.com/office/officeart/2005/8/layout/cycle2"/>
    <dgm:cxn modelId="{53D6D869-EACD-4879-8850-F58F9C4D0DD3}" type="presOf" srcId="{4A465028-ED27-4D9D-B4AC-D182AE3EA6D2}" destId="{A0450695-CFA9-4E8F-BCA8-B85DC792B89C}" srcOrd="0" destOrd="0" presId="urn:microsoft.com/office/officeart/2005/8/layout/cycle2"/>
    <dgm:cxn modelId="{EEA1C34E-808B-48EB-B876-5A38AB393E73}" srcId="{1857E910-8004-4F84-8902-77DABA84EBAE}" destId="{F8B90DEE-AAA9-4647-B660-D806232E4E8A}" srcOrd="2" destOrd="0" parTransId="{00D058A1-73C3-4A56-90DC-585CEB485CF2}" sibTransId="{0836C185-B8E8-4768-A288-A92D18EB9C4A}"/>
    <dgm:cxn modelId="{8A425F51-AF41-4346-967B-1611E82ADEF3}" srcId="{1857E910-8004-4F84-8902-77DABA84EBAE}" destId="{6DF97E49-FB8F-4C4D-804C-90FA43116C4A}" srcOrd="6" destOrd="0" parTransId="{8BD9FDF9-3D68-472E-B9EB-6285D52B7FBC}" sibTransId="{9BD72A99-E3FD-457B-A58D-17520647B82C}"/>
    <dgm:cxn modelId="{37BF3677-E030-4B7E-83A1-BCC895BEDAF8}" type="presOf" srcId="{8AC39522-1A78-4D31-AE46-0777E6B593D8}" destId="{E429E540-D1B0-48EC-B63B-AA9492BAEA65}" srcOrd="1" destOrd="0" presId="urn:microsoft.com/office/officeart/2005/8/layout/cycle2"/>
    <dgm:cxn modelId="{A5A94A58-6C9F-415E-8548-9073D689694A}" srcId="{1857E910-8004-4F84-8902-77DABA84EBAE}" destId="{8676860A-D8F0-4D5E-89D8-2B221A5CCD62}" srcOrd="3" destOrd="0" parTransId="{C71D865A-E5A1-456D-A9D7-2A3C6F11D35E}" sibTransId="{965DCA5E-D5AB-441C-AA93-9802A0A094D0}"/>
    <dgm:cxn modelId="{345EF37E-341B-4F6C-BE46-C9B4C8B9671B}" type="presOf" srcId="{6DF97E49-FB8F-4C4D-804C-90FA43116C4A}" destId="{182890B8-76FF-4EE4-8603-67DD5778785C}" srcOrd="0" destOrd="0" presId="urn:microsoft.com/office/officeart/2005/8/layout/cycle2"/>
    <dgm:cxn modelId="{23F7A88C-E650-4B31-91A4-E8674D703AEC}" type="presOf" srcId="{1857E910-8004-4F84-8902-77DABA84EBAE}" destId="{4EF5749F-74B6-4E8C-ADA8-984EDFEBAAFB}" srcOrd="0" destOrd="0" presId="urn:microsoft.com/office/officeart/2005/8/layout/cycle2"/>
    <dgm:cxn modelId="{2926FA90-DB8A-4BEE-9612-204D957469B5}" type="presOf" srcId="{F8B90DEE-AAA9-4647-B660-D806232E4E8A}" destId="{1981CB0E-D5F1-4661-892C-DEC0D3EC1266}" srcOrd="0" destOrd="0" presId="urn:microsoft.com/office/officeart/2005/8/layout/cycle2"/>
    <dgm:cxn modelId="{5EB8D791-A05A-45FF-8810-3E0B50504271}" type="presOf" srcId="{965DCA5E-D5AB-441C-AA93-9802A0A094D0}" destId="{6CCB74FA-CB5E-4AF0-B155-6E87EFAE29CC}" srcOrd="1" destOrd="0" presId="urn:microsoft.com/office/officeart/2005/8/layout/cycle2"/>
    <dgm:cxn modelId="{61D2C395-2A91-473F-82DA-13A3540C93A3}" type="presOf" srcId="{8676860A-D8F0-4D5E-89D8-2B221A5CCD62}" destId="{A795719A-3F61-4B18-9B0D-A7165854E12A}" srcOrd="0" destOrd="0" presId="urn:microsoft.com/office/officeart/2005/8/layout/cycle2"/>
    <dgm:cxn modelId="{8450BD9F-5DD5-4E15-BEE4-6B66BC8BF665}" type="presOf" srcId="{965DCA5E-D5AB-441C-AA93-9802A0A094D0}" destId="{7115FFBB-8E01-457B-BF87-588F50EA64FB}" srcOrd="0" destOrd="0" presId="urn:microsoft.com/office/officeart/2005/8/layout/cycle2"/>
    <dgm:cxn modelId="{92BFFAA3-294E-4643-93D1-D8B7F97BD002}" type="presOf" srcId="{724F3956-8DD6-4260-9CE0-8CA0591B3152}" destId="{7BB9E7A1-D9D3-4C8A-922C-BCDC82528ABC}" srcOrd="1" destOrd="0" presId="urn:microsoft.com/office/officeart/2005/8/layout/cycle2"/>
    <dgm:cxn modelId="{FFB166A8-6589-49B0-870D-BE2243915481}" type="presOf" srcId="{CFCEF4BB-0AA0-4194-B81E-3EEB8495B4F1}" destId="{027CD224-B02C-4B89-BBB5-489D01EB0355}" srcOrd="0" destOrd="0" presId="urn:microsoft.com/office/officeart/2005/8/layout/cycle2"/>
    <dgm:cxn modelId="{1D925BB4-AFD6-4AC3-9657-E48B914BFACF}" type="presOf" srcId="{0836C185-B8E8-4768-A288-A92D18EB9C4A}" destId="{F6F27D80-C9CF-41A0-93A4-19C03B5C73B2}" srcOrd="0" destOrd="0" presId="urn:microsoft.com/office/officeart/2005/8/layout/cycle2"/>
    <dgm:cxn modelId="{1B03EBBC-09B3-497A-9CEB-C23F07302D93}" type="presOf" srcId="{15EB325B-F32E-46D5-9437-4A21FB712009}" destId="{C5012F3F-0F55-48CF-AA4B-2DB54C26A93E}" srcOrd="0" destOrd="0" presId="urn:microsoft.com/office/officeart/2005/8/layout/cycle2"/>
    <dgm:cxn modelId="{6F2A50C8-8E68-44DD-B9F7-33989CF5DE2E}" type="presOf" srcId="{4FC2D423-BFC6-4921-A7BE-98550BAAB3B9}" destId="{F4E08976-D805-465C-BA70-B4E59B6EC9D2}" srcOrd="0" destOrd="0" presId="urn:microsoft.com/office/officeart/2005/8/layout/cycle2"/>
    <dgm:cxn modelId="{4CDF3BCE-C056-41C8-A4EA-C9035141AFCC}" type="presOf" srcId="{9BD72A99-E3FD-457B-A58D-17520647B82C}" destId="{AC3AF98B-FF41-491D-9B93-274A63D6D9EB}" srcOrd="1" destOrd="0" presId="urn:microsoft.com/office/officeart/2005/8/layout/cycle2"/>
    <dgm:cxn modelId="{F6FFF9D4-47B9-4BD8-BDB9-0624F30D6C1C}" type="presOf" srcId="{0836C185-B8E8-4768-A288-A92D18EB9C4A}" destId="{EF8DC957-1893-4F6B-B2D0-0837E9A7D772}" srcOrd="1" destOrd="0" presId="urn:microsoft.com/office/officeart/2005/8/layout/cycle2"/>
    <dgm:cxn modelId="{8225B5D8-E9D2-4098-AABB-E258208CDB98}" type="presOf" srcId="{74DA3E63-4D99-4D06-BF2C-F8C0266F22F8}" destId="{5F9ED92F-AA0E-4739-9868-0694EF9324EF}" srcOrd="1" destOrd="0" presId="urn:microsoft.com/office/officeart/2005/8/layout/cycle2"/>
    <dgm:cxn modelId="{5E4D3BDD-CA4C-4737-B42F-BFD1507ECA40}" type="presOf" srcId="{724F3956-8DD6-4260-9CE0-8CA0591B3152}" destId="{049893BC-FB0F-4678-8FEE-EE222B3F7CAE}" srcOrd="0" destOrd="0" presId="urn:microsoft.com/office/officeart/2005/8/layout/cycle2"/>
    <dgm:cxn modelId="{66456CE4-DE47-4482-ACB3-183F31B9E83A}" srcId="{1857E910-8004-4F84-8902-77DABA84EBAE}" destId="{CFCEF4BB-0AA0-4194-B81E-3EEB8495B4F1}" srcOrd="4" destOrd="0" parTransId="{23D8AB4D-0C6F-49E5-B615-C430BD716032}" sibTransId="{74DA3E63-4D99-4D06-BF2C-F8C0266F22F8}"/>
    <dgm:cxn modelId="{87CF44F3-870A-4716-BCC7-8E728078F2BD}" srcId="{1857E910-8004-4F84-8902-77DABA84EBAE}" destId="{4A465028-ED27-4D9D-B4AC-D182AE3EA6D2}" srcOrd="1" destOrd="0" parTransId="{C85D9104-DAFA-4CFB-9DE8-A9C1322C2F71}" sibTransId="{724F3956-8DD6-4260-9CE0-8CA0591B3152}"/>
    <dgm:cxn modelId="{FC18BDF8-DADC-4040-97C6-DB6F1F93360F}" type="presOf" srcId="{5BE0D8B2-365C-4581-8261-1B646AF077E6}" destId="{7D0BA86A-288A-4FD3-A988-F207DF7B14B6}" srcOrd="0" destOrd="0" presId="urn:microsoft.com/office/officeart/2005/8/layout/cycle2"/>
    <dgm:cxn modelId="{365846F9-6BE4-423A-9A43-E461A3F7E9D6}" type="presOf" srcId="{A09F2E95-3E57-4CD1-B141-22B77D06A110}" destId="{0FF387CE-6867-4CBD-B677-0835E6F5106A}" srcOrd="1" destOrd="0" presId="urn:microsoft.com/office/officeart/2005/8/layout/cycle2"/>
    <dgm:cxn modelId="{7E1B6336-012F-4EB6-94AA-C946F5BDEE78}" type="presParOf" srcId="{4EF5749F-74B6-4E8C-ADA8-984EDFEBAAFB}" destId="{7D0BA86A-288A-4FD3-A988-F207DF7B14B6}" srcOrd="0" destOrd="0" presId="urn:microsoft.com/office/officeart/2005/8/layout/cycle2"/>
    <dgm:cxn modelId="{1B881ABC-BF1E-45DA-A03D-6D0E4C717608}" type="presParOf" srcId="{4EF5749F-74B6-4E8C-ADA8-984EDFEBAAFB}" destId="{A0F45271-A5CB-4C9A-BCD5-C3683DF1E6A5}" srcOrd="1" destOrd="0" presId="urn:microsoft.com/office/officeart/2005/8/layout/cycle2"/>
    <dgm:cxn modelId="{91296225-9078-4921-A2E2-9FDB29929F92}" type="presParOf" srcId="{A0F45271-A5CB-4C9A-BCD5-C3683DF1E6A5}" destId="{E429E540-D1B0-48EC-B63B-AA9492BAEA65}" srcOrd="0" destOrd="0" presId="urn:microsoft.com/office/officeart/2005/8/layout/cycle2"/>
    <dgm:cxn modelId="{BF38664B-BD59-42CE-8CFF-DE0BC2856D6C}" type="presParOf" srcId="{4EF5749F-74B6-4E8C-ADA8-984EDFEBAAFB}" destId="{A0450695-CFA9-4E8F-BCA8-B85DC792B89C}" srcOrd="2" destOrd="0" presId="urn:microsoft.com/office/officeart/2005/8/layout/cycle2"/>
    <dgm:cxn modelId="{0672B278-6C5C-4381-B175-3FC33BE834F4}" type="presParOf" srcId="{4EF5749F-74B6-4E8C-ADA8-984EDFEBAAFB}" destId="{049893BC-FB0F-4678-8FEE-EE222B3F7CAE}" srcOrd="3" destOrd="0" presId="urn:microsoft.com/office/officeart/2005/8/layout/cycle2"/>
    <dgm:cxn modelId="{48E8A334-C8C0-44EC-9D26-9ADEB79A19A1}" type="presParOf" srcId="{049893BC-FB0F-4678-8FEE-EE222B3F7CAE}" destId="{7BB9E7A1-D9D3-4C8A-922C-BCDC82528ABC}" srcOrd="0" destOrd="0" presId="urn:microsoft.com/office/officeart/2005/8/layout/cycle2"/>
    <dgm:cxn modelId="{9BBB0E02-BBB5-4F59-B25F-A6A03231092C}" type="presParOf" srcId="{4EF5749F-74B6-4E8C-ADA8-984EDFEBAAFB}" destId="{1981CB0E-D5F1-4661-892C-DEC0D3EC1266}" srcOrd="4" destOrd="0" presId="urn:microsoft.com/office/officeart/2005/8/layout/cycle2"/>
    <dgm:cxn modelId="{DD95363B-7789-490C-A508-35952F615374}" type="presParOf" srcId="{4EF5749F-74B6-4E8C-ADA8-984EDFEBAAFB}" destId="{F6F27D80-C9CF-41A0-93A4-19C03B5C73B2}" srcOrd="5" destOrd="0" presId="urn:microsoft.com/office/officeart/2005/8/layout/cycle2"/>
    <dgm:cxn modelId="{03952688-FA46-43A3-9837-D5E92F18FE06}" type="presParOf" srcId="{F6F27D80-C9CF-41A0-93A4-19C03B5C73B2}" destId="{EF8DC957-1893-4F6B-B2D0-0837E9A7D772}" srcOrd="0" destOrd="0" presId="urn:microsoft.com/office/officeart/2005/8/layout/cycle2"/>
    <dgm:cxn modelId="{5B64EE84-E54C-4F8D-BC5E-030BC5D0E4BA}" type="presParOf" srcId="{4EF5749F-74B6-4E8C-ADA8-984EDFEBAAFB}" destId="{A795719A-3F61-4B18-9B0D-A7165854E12A}" srcOrd="6" destOrd="0" presId="urn:microsoft.com/office/officeart/2005/8/layout/cycle2"/>
    <dgm:cxn modelId="{E62624CA-A8BE-41B1-9A2C-561322135875}" type="presParOf" srcId="{4EF5749F-74B6-4E8C-ADA8-984EDFEBAAFB}" destId="{7115FFBB-8E01-457B-BF87-588F50EA64FB}" srcOrd="7" destOrd="0" presId="urn:microsoft.com/office/officeart/2005/8/layout/cycle2"/>
    <dgm:cxn modelId="{FF9610C2-8069-48B1-9306-7CC09A215B31}" type="presParOf" srcId="{7115FFBB-8E01-457B-BF87-588F50EA64FB}" destId="{6CCB74FA-CB5E-4AF0-B155-6E87EFAE29CC}" srcOrd="0" destOrd="0" presId="urn:microsoft.com/office/officeart/2005/8/layout/cycle2"/>
    <dgm:cxn modelId="{76FC2EBC-57B1-4681-9867-0AC5E1D45F99}" type="presParOf" srcId="{4EF5749F-74B6-4E8C-ADA8-984EDFEBAAFB}" destId="{027CD224-B02C-4B89-BBB5-489D01EB0355}" srcOrd="8" destOrd="0" presId="urn:microsoft.com/office/officeart/2005/8/layout/cycle2"/>
    <dgm:cxn modelId="{1573D172-5510-4569-931E-BCD9001D5C39}" type="presParOf" srcId="{4EF5749F-74B6-4E8C-ADA8-984EDFEBAAFB}" destId="{1C3DB993-3C11-4D3A-94F9-D14B42F38E41}" srcOrd="9" destOrd="0" presId="urn:microsoft.com/office/officeart/2005/8/layout/cycle2"/>
    <dgm:cxn modelId="{3AFB8936-A1BE-463F-AC58-3F1E3A2EB0B9}" type="presParOf" srcId="{1C3DB993-3C11-4D3A-94F9-D14B42F38E41}" destId="{5F9ED92F-AA0E-4739-9868-0694EF9324EF}" srcOrd="0" destOrd="0" presId="urn:microsoft.com/office/officeart/2005/8/layout/cycle2"/>
    <dgm:cxn modelId="{670A15BF-4EBE-4B93-82E5-6576FA331529}" type="presParOf" srcId="{4EF5749F-74B6-4E8C-ADA8-984EDFEBAAFB}" destId="{C5012F3F-0F55-48CF-AA4B-2DB54C26A93E}" srcOrd="10" destOrd="0" presId="urn:microsoft.com/office/officeart/2005/8/layout/cycle2"/>
    <dgm:cxn modelId="{C70B5504-FBA1-426D-AE9E-6AA34325D9B6}" type="presParOf" srcId="{4EF5749F-74B6-4E8C-ADA8-984EDFEBAAFB}" destId="{90FC88DA-0F87-4521-98D3-E97B11341016}" srcOrd="11" destOrd="0" presId="urn:microsoft.com/office/officeart/2005/8/layout/cycle2"/>
    <dgm:cxn modelId="{8C4AF3E8-073D-42B3-BF40-632ACAAF0A51}" type="presParOf" srcId="{90FC88DA-0F87-4521-98D3-E97B11341016}" destId="{9BA1DCC4-FD57-48C9-84F7-11DA624E1C51}" srcOrd="0" destOrd="0" presId="urn:microsoft.com/office/officeart/2005/8/layout/cycle2"/>
    <dgm:cxn modelId="{65AD9B26-F73D-4738-8AC1-0C3A6B3D4875}" type="presParOf" srcId="{4EF5749F-74B6-4E8C-ADA8-984EDFEBAAFB}" destId="{182890B8-76FF-4EE4-8603-67DD5778785C}" srcOrd="12" destOrd="0" presId="urn:microsoft.com/office/officeart/2005/8/layout/cycle2"/>
    <dgm:cxn modelId="{835AAACC-07DC-4D09-90BB-38969CA5F0C8}" type="presParOf" srcId="{4EF5749F-74B6-4E8C-ADA8-984EDFEBAAFB}" destId="{9A850910-65B4-4BCC-9FCF-A1E7FC23D475}" srcOrd="13" destOrd="0" presId="urn:microsoft.com/office/officeart/2005/8/layout/cycle2"/>
    <dgm:cxn modelId="{AF21816F-6B4B-4731-9E88-E5100DE0914F}" type="presParOf" srcId="{9A850910-65B4-4BCC-9FCF-A1E7FC23D475}" destId="{AC3AF98B-FF41-491D-9B93-274A63D6D9EB}" srcOrd="0" destOrd="0" presId="urn:microsoft.com/office/officeart/2005/8/layout/cycle2"/>
    <dgm:cxn modelId="{8A4A5E39-D5AD-43BA-8508-B9FABEC12806}" type="presParOf" srcId="{4EF5749F-74B6-4E8C-ADA8-984EDFEBAAFB}" destId="{F4E08976-D805-465C-BA70-B4E59B6EC9D2}" srcOrd="14" destOrd="0" presId="urn:microsoft.com/office/officeart/2005/8/layout/cycle2"/>
    <dgm:cxn modelId="{5797ACCE-38A5-4984-8389-FD635A09A27B}" type="presParOf" srcId="{4EF5749F-74B6-4E8C-ADA8-984EDFEBAAFB}" destId="{3D83C3E5-A9DA-4376-85DB-323410AACEAB}" srcOrd="15" destOrd="0" presId="urn:microsoft.com/office/officeart/2005/8/layout/cycle2"/>
    <dgm:cxn modelId="{A4E07C19-12CA-46C2-81D2-7FFB80FA7D81}" type="presParOf" srcId="{3D83C3E5-A9DA-4376-85DB-323410AACEAB}" destId="{0FF387CE-6867-4CBD-B677-0835E6F510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17153-4701-483E-85A3-726997DD5DC5}">
      <dsp:nvSpPr>
        <dsp:cNvPr id="0" name=""/>
        <dsp:cNvSpPr/>
      </dsp:nvSpPr>
      <dsp:spPr>
        <a:xfrm rot="10800000">
          <a:off x="1751443" y="1465"/>
          <a:ext cx="5208762" cy="1757850"/>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5163" tIns="72390" rIns="135128" bIns="72390" numCol="1" spcCol="1270" anchor="t" anchorCtr="0">
          <a:noAutofit/>
        </a:bodyPr>
        <a:lstStyle/>
        <a:p>
          <a:pPr marL="0" lvl="0" indent="0" algn="l" defTabSz="844550">
            <a:lnSpc>
              <a:spcPct val="90000"/>
            </a:lnSpc>
            <a:spcBef>
              <a:spcPct val="0"/>
            </a:spcBef>
            <a:spcAft>
              <a:spcPct val="35000"/>
            </a:spcAft>
            <a:buNone/>
          </a:pPr>
          <a:r>
            <a:rPr lang="en-US" sz="1900" b="1" kern="1200" dirty="0"/>
            <a:t>Quad Breed</a:t>
          </a:r>
        </a:p>
        <a:p>
          <a:pPr marL="114300" lvl="1" indent="-114300" algn="l" defTabSz="666750">
            <a:lnSpc>
              <a:spcPct val="90000"/>
            </a:lnSpc>
            <a:spcBef>
              <a:spcPct val="0"/>
            </a:spcBef>
            <a:spcAft>
              <a:spcPct val="15000"/>
            </a:spcAft>
            <a:buChar char="•"/>
          </a:pPr>
          <a:r>
            <a:rPr lang="en-US" sz="1500" b="1" kern="1200" dirty="0"/>
            <a:t>Eggs</a:t>
          </a:r>
        </a:p>
        <a:p>
          <a:pPr marL="114300" lvl="1" indent="-114300" algn="l" defTabSz="666750">
            <a:lnSpc>
              <a:spcPct val="90000"/>
            </a:lnSpc>
            <a:spcBef>
              <a:spcPct val="0"/>
            </a:spcBef>
            <a:spcAft>
              <a:spcPct val="15000"/>
            </a:spcAft>
            <a:buChar char="•"/>
          </a:pPr>
          <a:r>
            <a:rPr lang="en-US" sz="1500" b="1" kern="1200" dirty="0"/>
            <a:t>Meat</a:t>
          </a:r>
        </a:p>
        <a:p>
          <a:pPr marL="114300" lvl="1" indent="-114300" algn="l" defTabSz="666750">
            <a:lnSpc>
              <a:spcPct val="90000"/>
            </a:lnSpc>
            <a:spcBef>
              <a:spcPct val="0"/>
            </a:spcBef>
            <a:spcAft>
              <a:spcPct val="15000"/>
            </a:spcAft>
            <a:buChar char="•"/>
          </a:pPr>
          <a:r>
            <a:rPr lang="en-US" sz="1500" b="1" kern="1200" dirty="0"/>
            <a:t>Insect control</a:t>
          </a:r>
        </a:p>
        <a:p>
          <a:pPr marL="114300" lvl="1" indent="-114300" algn="l" defTabSz="666750">
            <a:lnSpc>
              <a:spcPct val="90000"/>
            </a:lnSpc>
            <a:spcBef>
              <a:spcPct val="0"/>
            </a:spcBef>
            <a:spcAft>
              <a:spcPct val="15000"/>
            </a:spcAft>
            <a:buChar char="•"/>
          </a:pPr>
          <a:r>
            <a:rPr lang="en-US" sz="1500" b="1" kern="1200" dirty="0"/>
            <a:t>Fertilizer</a:t>
          </a:r>
        </a:p>
      </dsp:txBody>
      <dsp:txXfrm rot="10800000">
        <a:off x="2190905" y="1465"/>
        <a:ext cx="4769300" cy="1757850"/>
      </dsp:txXfrm>
    </dsp:sp>
    <dsp:sp modelId="{5E80FB9A-D3B0-4410-9D92-2E2800F016C4}">
      <dsp:nvSpPr>
        <dsp:cNvPr id="0" name=""/>
        <dsp:cNvSpPr/>
      </dsp:nvSpPr>
      <dsp:spPr>
        <a:xfrm>
          <a:off x="161925" y="14279"/>
          <a:ext cx="1757850" cy="1757850"/>
        </a:xfrm>
        <a:prstGeom prst="flowChartAlternateProcess">
          <a:avLst/>
        </a:prstGeom>
        <a:blipFill>
          <a:blip xmlns:r="http://schemas.openxmlformats.org/officeDocument/2006/relationships" r:embed="rId1"/>
          <a:srcRect/>
          <a:stretch>
            <a:fillRect t="-12000" b="-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B0BD3BE-74B1-4001-8975-FF2A15D567A0}">
      <dsp:nvSpPr>
        <dsp:cNvPr id="0" name=""/>
        <dsp:cNvSpPr/>
      </dsp:nvSpPr>
      <dsp:spPr>
        <a:xfrm rot="10800000">
          <a:off x="1751443" y="2284046"/>
          <a:ext cx="5208762" cy="1757850"/>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5163" tIns="72390" rIns="135128" bIns="72390" numCol="1" spcCol="1270" anchor="t" anchorCtr="0">
          <a:noAutofit/>
        </a:bodyPr>
        <a:lstStyle/>
        <a:p>
          <a:pPr marL="0" lvl="0" indent="0" algn="l" defTabSz="844550">
            <a:lnSpc>
              <a:spcPct val="90000"/>
            </a:lnSpc>
            <a:spcBef>
              <a:spcPct val="0"/>
            </a:spcBef>
            <a:spcAft>
              <a:spcPct val="35000"/>
            </a:spcAft>
            <a:buNone/>
          </a:pPr>
          <a:r>
            <a:rPr lang="en-US" sz="1900" b="1" kern="1200" dirty="0"/>
            <a:t>Traits</a:t>
          </a:r>
        </a:p>
        <a:p>
          <a:pPr marL="114300" lvl="1" indent="-114300" algn="l" defTabSz="666750">
            <a:lnSpc>
              <a:spcPct val="90000"/>
            </a:lnSpc>
            <a:spcBef>
              <a:spcPct val="0"/>
            </a:spcBef>
            <a:spcAft>
              <a:spcPct val="15000"/>
            </a:spcAft>
            <a:buChar char="•"/>
          </a:pPr>
          <a:r>
            <a:rPr lang="en-US" sz="1500" b="1" kern="1200" dirty="0"/>
            <a:t>Long, productive outdoor lifespan</a:t>
          </a:r>
        </a:p>
        <a:p>
          <a:pPr marL="114300" lvl="1" indent="-114300" algn="l" defTabSz="666750">
            <a:lnSpc>
              <a:spcPct val="90000"/>
            </a:lnSpc>
            <a:spcBef>
              <a:spcPct val="0"/>
            </a:spcBef>
            <a:spcAft>
              <a:spcPct val="15000"/>
            </a:spcAft>
            <a:buChar char="•"/>
          </a:pPr>
          <a:r>
            <a:rPr lang="en-US" sz="1500" b="1" kern="1200" dirty="0"/>
            <a:t>Thrive on pasture</a:t>
          </a:r>
        </a:p>
        <a:p>
          <a:pPr marL="114300" lvl="1" indent="-114300" algn="l" defTabSz="666750">
            <a:lnSpc>
              <a:spcPct val="90000"/>
            </a:lnSpc>
            <a:spcBef>
              <a:spcPct val="0"/>
            </a:spcBef>
            <a:spcAft>
              <a:spcPct val="15000"/>
            </a:spcAft>
            <a:buChar char="•"/>
          </a:pPr>
          <a:r>
            <a:rPr lang="en-US" sz="1500" b="1" kern="1200" dirty="0"/>
            <a:t>Hardy birds – e.g. cold temperatures</a:t>
          </a:r>
        </a:p>
        <a:p>
          <a:pPr marL="114300" lvl="1" indent="-114300" algn="l" defTabSz="666750">
            <a:lnSpc>
              <a:spcPct val="90000"/>
            </a:lnSpc>
            <a:spcBef>
              <a:spcPct val="0"/>
            </a:spcBef>
            <a:spcAft>
              <a:spcPct val="15000"/>
            </a:spcAft>
            <a:buChar char="•"/>
          </a:pPr>
          <a:r>
            <a:rPr lang="en-US" sz="1500" b="1" kern="1200" dirty="0"/>
            <a:t>Hens lay eggs from 5-7 years</a:t>
          </a:r>
        </a:p>
        <a:p>
          <a:pPr marL="114300" lvl="1" indent="-114300" algn="l" defTabSz="666750">
            <a:lnSpc>
              <a:spcPct val="90000"/>
            </a:lnSpc>
            <a:spcBef>
              <a:spcPct val="0"/>
            </a:spcBef>
            <a:spcAft>
              <a:spcPct val="15000"/>
            </a:spcAft>
            <a:buChar char="•"/>
          </a:pPr>
          <a:endParaRPr lang="en-US" sz="1500" b="1" kern="1200" dirty="0"/>
        </a:p>
      </dsp:txBody>
      <dsp:txXfrm rot="10800000">
        <a:off x="2190905" y="2284046"/>
        <a:ext cx="4769300" cy="1757850"/>
      </dsp:txXfrm>
    </dsp:sp>
    <dsp:sp modelId="{C1783630-6C6D-4F6C-B850-21D2EB29FAD5}">
      <dsp:nvSpPr>
        <dsp:cNvPr id="0" name=""/>
        <dsp:cNvSpPr/>
      </dsp:nvSpPr>
      <dsp:spPr>
        <a:xfrm>
          <a:off x="161925" y="2285505"/>
          <a:ext cx="1757850" cy="1757850"/>
        </a:xfrm>
        <a:prstGeom prst="flowChartAlternateProcess">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BA86A-288A-4FD3-A988-F207DF7B14B6}">
      <dsp:nvSpPr>
        <dsp:cNvPr id="0" name=""/>
        <dsp:cNvSpPr/>
      </dsp:nvSpPr>
      <dsp:spPr>
        <a:xfrm>
          <a:off x="3560452" y="2005"/>
          <a:ext cx="1299195" cy="129919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Feed Kitchen scraps to chickens</a:t>
          </a:r>
        </a:p>
      </dsp:txBody>
      <dsp:txXfrm>
        <a:off x="3750715" y="192268"/>
        <a:ext cx="918669" cy="918669"/>
      </dsp:txXfrm>
    </dsp:sp>
    <dsp:sp modelId="{A0F45271-A5CB-4C9A-BCD5-C3683DF1E6A5}">
      <dsp:nvSpPr>
        <dsp:cNvPr id="0" name=""/>
        <dsp:cNvSpPr/>
      </dsp:nvSpPr>
      <dsp:spPr>
        <a:xfrm rot="1350000">
          <a:off x="4929490" y="801886"/>
          <a:ext cx="345331" cy="43847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33433" y="869759"/>
        <a:ext cx="241732" cy="263086"/>
      </dsp:txXfrm>
    </dsp:sp>
    <dsp:sp modelId="{A0450695-CFA9-4E8F-BCA8-B85DC792B89C}">
      <dsp:nvSpPr>
        <dsp:cNvPr id="0" name=""/>
        <dsp:cNvSpPr/>
      </dsp:nvSpPr>
      <dsp:spPr>
        <a:xfrm>
          <a:off x="5362723" y="748531"/>
          <a:ext cx="1299195" cy="1299195"/>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Eggs feed us and our community</a:t>
          </a:r>
        </a:p>
      </dsp:txBody>
      <dsp:txXfrm>
        <a:off x="5552986" y="938794"/>
        <a:ext cx="918669" cy="918669"/>
      </dsp:txXfrm>
    </dsp:sp>
    <dsp:sp modelId="{049893BC-FB0F-4678-8FEE-EE222B3F7CAE}">
      <dsp:nvSpPr>
        <dsp:cNvPr id="0" name=""/>
        <dsp:cNvSpPr/>
      </dsp:nvSpPr>
      <dsp:spPr>
        <a:xfrm rot="4050000">
          <a:off x="6209177" y="2070995"/>
          <a:ext cx="345331" cy="43847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241154" y="2110835"/>
        <a:ext cx="241732" cy="263086"/>
      </dsp:txXfrm>
    </dsp:sp>
    <dsp:sp modelId="{1981CB0E-D5F1-4661-892C-DEC0D3EC1266}">
      <dsp:nvSpPr>
        <dsp:cNvPr id="0" name=""/>
        <dsp:cNvSpPr/>
      </dsp:nvSpPr>
      <dsp:spPr>
        <a:xfrm>
          <a:off x="6109249" y="2550802"/>
          <a:ext cx="1299195" cy="129919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Shells (calcium) are used on garden and fed to chickens</a:t>
          </a:r>
        </a:p>
      </dsp:txBody>
      <dsp:txXfrm>
        <a:off x="6299512" y="2741065"/>
        <a:ext cx="918669" cy="918669"/>
      </dsp:txXfrm>
    </dsp:sp>
    <dsp:sp modelId="{F6F27D80-C9CF-41A0-93A4-19C03B5C73B2}">
      <dsp:nvSpPr>
        <dsp:cNvPr id="0" name=""/>
        <dsp:cNvSpPr/>
      </dsp:nvSpPr>
      <dsp:spPr>
        <a:xfrm rot="6750000">
          <a:off x="6216658" y="3873266"/>
          <a:ext cx="345331" cy="43847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288280" y="3913106"/>
        <a:ext cx="241732" cy="263086"/>
      </dsp:txXfrm>
    </dsp:sp>
    <dsp:sp modelId="{A795719A-3F61-4B18-9B0D-A7165854E12A}">
      <dsp:nvSpPr>
        <dsp:cNvPr id="0" name=""/>
        <dsp:cNvSpPr/>
      </dsp:nvSpPr>
      <dsp:spPr>
        <a:xfrm>
          <a:off x="5362723" y="4353073"/>
          <a:ext cx="1299195" cy="1299195"/>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Roast or fried Chicken </a:t>
          </a:r>
        </a:p>
      </dsp:txBody>
      <dsp:txXfrm>
        <a:off x="5552986" y="4543336"/>
        <a:ext cx="918669" cy="918669"/>
      </dsp:txXfrm>
    </dsp:sp>
    <dsp:sp modelId="{7115FFBB-8E01-457B-BF87-588F50EA64FB}">
      <dsp:nvSpPr>
        <dsp:cNvPr id="0" name=""/>
        <dsp:cNvSpPr/>
      </dsp:nvSpPr>
      <dsp:spPr>
        <a:xfrm rot="9450000">
          <a:off x="4947549" y="5152954"/>
          <a:ext cx="345331" cy="43847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047205" y="5220827"/>
        <a:ext cx="241732" cy="263086"/>
      </dsp:txXfrm>
    </dsp:sp>
    <dsp:sp modelId="{027CD224-B02C-4B89-BBB5-489D01EB0355}">
      <dsp:nvSpPr>
        <dsp:cNvPr id="0" name=""/>
        <dsp:cNvSpPr/>
      </dsp:nvSpPr>
      <dsp:spPr>
        <a:xfrm>
          <a:off x="3560452" y="5099599"/>
          <a:ext cx="1299195" cy="1299195"/>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Bones, heads and feet for broth</a:t>
          </a:r>
        </a:p>
      </dsp:txBody>
      <dsp:txXfrm>
        <a:off x="3750715" y="5289862"/>
        <a:ext cx="918669" cy="918669"/>
      </dsp:txXfrm>
    </dsp:sp>
    <dsp:sp modelId="{1C3DB993-3C11-4D3A-94F9-D14B42F38E41}">
      <dsp:nvSpPr>
        <dsp:cNvPr id="0" name=""/>
        <dsp:cNvSpPr/>
      </dsp:nvSpPr>
      <dsp:spPr>
        <a:xfrm rot="12150000">
          <a:off x="3145277" y="5160435"/>
          <a:ext cx="345331" cy="438478"/>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4933" y="5267954"/>
        <a:ext cx="241732" cy="263086"/>
      </dsp:txXfrm>
    </dsp:sp>
    <dsp:sp modelId="{C5012F3F-0F55-48CF-AA4B-2DB54C26A93E}">
      <dsp:nvSpPr>
        <dsp:cNvPr id="0" name=""/>
        <dsp:cNvSpPr/>
      </dsp:nvSpPr>
      <dsp:spPr>
        <a:xfrm>
          <a:off x="1758181" y="4353073"/>
          <a:ext cx="1299195" cy="129919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Bury bones in garden as slow release fertilizer</a:t>
          </a:r>
        </a:p>
      </dsp:txBody>
      <dsp:txXfrm>
        <a:off x="1948444" y="4543336"/>
        <a:ext cx="918669" cy="918669"/>
      </dsp:txXfrm>
    </dsp:sp>
    <dsp:sp modelId="{90FC88DA-0F87-4521-98D3-E97B11341016}">
      <dsp:nvSpPr>
        <dsp:cNvPr id="0" name=""/>
        <dsp:cNvSpPr/>
      </dsp:nvSpPr>
      <dsp:spPr>
        <a:xfrm rot="14850000">
          <a:off x="1865590" y="3891326"/>
          <a:ext cx="345331" cy="43847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937212" y="4026878"/>
        <a:ext cx="241732" cy="263086"/>
      </dsp:txXfrm>
    </dsp:sp>
    <dsp:sp modelId="{182890B8-76FF-4EE4-8603-67DD5778785C}">
      <dsp:nvSpPr>
        <dsp:cNvPr id="0" name=""/>
        <dsp:cNvSpPr/>
      </dsp:nvSpPr>
      <dsp:spPr>
        <a:xfrm>
          <a:off x="1011655" y="2550802"/>
          <a:ext cx="1299195" cy="1299195"/>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Poop and organic straw from coop is fertilizer for the garden</a:t>
          </a:r>
        </a:p>
      </dsp:txBody>
      <dsp:txXfrm>
        <a:off x="1201918" y="2741065"/>
        <a:ext cx="918669" cy="918669"/>
      </dsp:txXfrm>
    </dsp:sp>
    <dsp:sp modelId="{9A850910-65B4-4BCC-9FCF-A1E7FC23D475}">
      <dsp:nvSpPr>
        <dsp:cNvPr id="0" name=""/>
        <dsp:cNvSpPr/>
      </dsp:nvSpPr>
      <dsp:spPr>
        <a:xfrm rot="17550000">
          <a:off x="1858109" y="2089054"/>
          <a:ext cx="345331" cy="43847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890086" y="2224606"/>
        <a:ext cx="241732" cy="263086"/>
      </dsp:txXfrm>
    </dsp:sp>
    <dsp:sp modelId="{F4E08976-D805-465C-BA70-B4E59B6EC9D2}">
      <dsp:nvSpPr>
        <dsp:cNvPr id="0" name=""/>
        <dsp:cNvSpPr/>
      </dsp:nvSpPr>
      <dsp:spPr>
        <a:xfrm>
          <a:off x="1758181" y="748531"/>
          <a:ext cx="1299195" cy="129919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Grow healthy veg</a:t>
          </a:r>
        </a:p>
      </dsp:txBody>
      <dsp:txXfrm>
        <a:off x="1948444" y="938794"/>
        <a:ext cx="918669" cy="918669"/>
      </dsp:txXfrm>
    </dsp:sp>
    <dsp:sp modelId="{3D83C3E5-A9DA-4376-85DB-323410AACEAB}">
      <dsp:nvSpPr>
        <dsp:cNvPr id="0" name=""/>
        <dsp:cNvSpPr/>
      </dsp:nvSpPr>
      <dsp:spPr>
        <a:xfrm rot="20250000">
          <a:off x="3127218" y="809366"/>
          <a:ext cx="345331" cy="43847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131161" y="916885"/>
        <a:ext cx="241732" cy="26308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0B1ED-169C-434F-9C33-EEA5F9BED6A5}" type="datetimeFigureOut">
              <a:rPr lang="en-US" smtClean="0"/>
              <a:t>8/10/2020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8EEE2-E083-4F2F-9861-149CE173B890}" type="slidenum">
              <a:rPr lang="en-US" smtClean="0"/>
              <a:t>‹#›</a:t>
            </a:fld>
            <a:endParaRPr lang="en-US"/>
          </a:p>
        </p:txBody>
      </p:sp>
    </p:spTree>
    <p:extLst>
      <p:ext uri="{BB962C8B-B14F-4D97-AF65-F5344CB8AC3E}">
        <p14:creationId xmlns:p14="http://schemas.microsoft.com/office/powerpoint/2010/main" val="211551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278EEE2-E083-4F2F-9861-149CE173B890}" type="slidenum">
              <a:rPr lang="en-US" smtClean="0"/>
              <a:t>2</a:t>
            </a:fld>
            <a:endParaRPr lang="en-US"/>
          </a:p>
        </p:txBody>
      </p:sp>
    </p:spTree>
    <p:extLst>
      <p:ext uri="{BB962C8B-B14F-4D97-AF65-F5344CB8AC3E}">
        <p14:creationId xmlns:p14="http://schemas.microsoft.com/office/powerpoint/2010/main" val="183577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024147" y="5219700"/>
            <a:ext cx="6662737" cy="1588"/>
          </a:xfrm>
          <a:prstGeom prst="line">
            <a:avLst/>
          </a:prstGeom>
          <a:ln w="12700" cap="flat" cmpd="sng" algn="ctr">
            <a:gradFill flip="none" rotWithShape="1">
              <a:gsLst>
                <a:gs pos="0">
                  <a:schemeClr val="tx1">
                    <a:lumMod val="50000"/>
                    <a:lumOff val="50000"/>
                    <a:alpha val="63000"/>
                  </a:schemeClr>
                </a:gs>
                <a:gs pos="100000">
                  <a:prstClr val="white"/>
                </a:gs>
              </a:gsLst>
              <a:lin ang="1944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type="body" idx="13"/>
          </p:nvPr>
        </p:nvSpPr>
        <p:spPr>
          <a:xfrm>
            <a:off x="914400" y="4419600"/>
            <a:ext cx="7571549" cy="416544"/>
          </a:xfrm>
        </p:spPr>
        <p:txBody>
          <a:bodyPr anchor="b"/>
          <a:lstStyle>
            <a:lvl1pPr marL="0" indent="0">
              <a:buNone/>
              <a:defRPr sz="2000" b="1">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Text Placeholder 2"/>
          <p:cNvSpPr>
            <a:spLocks noGrp="1"/>
          </p:cNvSpPr>
          <p:nvPr>
            <p:ph type="body" idx="14" hasCustomPrompt="1"/>
          </p:nvPr>
        </p:nvSpPr>
        <p:spPr>
          <a:xfrm>
            <a:off x="964328" y="4953000"/>
            <a:ext cx="4979272" cy="416544"/>
          </a:xfrm>
        </p:spPr>
        <p:txBody>
          <a:bodyPr anchor="b"/>
          <a:lstStyle>
            <a:lvl1pPr marL="0" indent="0">
              <a:buNone/>
              <a:defRPr sz="2000" b="1" baseline="30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MMM/DD/YYYY</a:t>
            </a:r>
          </a:p>
        </p:txBody>
      </p:sp>
      <p:sp>
        <p:nvSpPr>
          <p:cNvPr id="14" name="Text Placeholder 2"/>
          <p:cNvSpPr>
            <a:spLocks noGrp="1"/>
          </p:cNvSpPr>
          <p:nvPr>
            <p:ph type="body" idx="15"/>
          </p:nvPr>
        </p:nvSpPr>
        <p:spPr>
          <a:xfrm>
            <a:off x="914400" y="3395663"/>
            <a:ext cx="7571549" cy="719137"/>
          </a:xfrm>
        </p:spPr>
        <p:txBody>
          <a:bodyPr anchor="b"/>
          <a:lstStyle>
            <a:lvl1pPr marL="0" indent="0">
              <a:buNone/>
              <a:defRPr sz="4800" b="1"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Text Placeholder 2"/>
          <p:cNvSpPr>
            <a:spLocks noGrp="1"/>
          </p:cNvSpPr>
          <p:nvPr>
            <p:ph type="body" idx="16"/>
          </p:nvPr>
        </p:nvSpPr>
        <p:spPr>
          <a:xfrm>
            <a:off x="914400" y="2667001"/>
            <a:ext cx="7571549" cy="719137"/>
          </a:xfrm>
        </p:spPr>
        <p:txBody>
          <a:bodyPr anchor="b"/>
          <a:lstStyle>
            <a:lvl1pPr marL="0" indent="0">
              <a:buNone/>
              <a:defRPr sz="4800" b="1" cap="all" baseline="0">
                <a:solidFill>
                  <a:srgbClr val="96969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1414" y="110815"/>
            <a:ext cx="1942293" cy="1323187"/>
          </a:xfrm>
          <a:prstGeom prst="rect">
            <a:avLst/>
          </a:prstGeom>
        </p:spPr>
      </p:pic>
    </p:spTree>
    <p:extLst>
      <p:ext uri="{BB962C8B-B14F-4D97-AF65-F5344CB8AC3E}">
        <p14:creationId xmlns:p14="http://schemas.microsoft.com/office/powerpoint/2010/main" val="16640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age 1">
    <p:spTree>
      <p:nvGrpSpPr>
        <p:cNvPr id="1" name=""/>
        <p:cNvGrpSpPr/>
        <p:nvPr/>
      </p:nvGrpSpPr>
      <p:grpSpPr>
        <a:xfrm>
          <a:off x="0" y="0"/>
          <a:ext cx="0" cy="0"/>
          <a:chOff x="0" y="0"/>
          <a:chExt cx="0" cy="0"/>
        </a:xfrm>
      </p:grpSpPr>
      <p:sp>
        <p:nvSpPr>
          <p:cNvPr id="7" name="Rounded Rectangle 6"/>
          <p:cNvSpPr/>
          <p:nvPr/>
        </p:nvSpPr>
        <p:spPr>
          <a:xfrm>
            <a:off x="231256" y="1248677"/>
            <a:ext cx="8704262" cy="5135667"/>
          </a:xfrm>
          <a:prstGeom prst="roundRect">
            <a:avLst>
              <a:gd name="adj" fmla="val 61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p:nvPr/>
        </p:nvSpPr>
        <p:spPr>
          <a:xfrm>
            <a:off x="231256" y="215900"/>
            <a:ext cx="8704800" cy="936000"/>
          </a:xfrm>
          <a:prstGeom prst="roundRect">
            <a:avLst>
              <a:gd name="adj" fmla="val 357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2" name="Text Placeholder 2"/>
          <p:cNvSpPr>
            <a:spLocks noGrp="1"/>
          </p:cNvSpPr>
          <p:nvPr>
            <p:ph type="body" idx="13"/>
          </p:nvPr>
        </p:nvSpPr>
        <p:spPr>
          <a:xfrm>
            <a:off x="676275" y="1450356"/>
            <a:ext cx="7833152" cy="416544"/>
          </a:xfrm>
        </p:spPr>
        <p:txBody>
          <a:bodyPr anchor="b"/>
          <a:lstStyle>
            <a:lvl1pPr marL="0" indent="0">
              <a:buNone/>
              <a:defRPr sz="20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Box 15"/>
          <p:cNvSpPr txBox="1"/>
          <p:nvPr/>
        </p:nvSpPr>
        <p:spPr>
          <a:xfrm>
            <a:off x="485256" y="6422444"/>
            <a:ext cx="2908819" cy="307777"/>
          </a:xfrm>
          <a:prstGeom prst="rect">
            <a:avLst/>
          </a:prstGeom>
          <a:noFill/>
        </p:spPr>
        <p:txBody>
          <a:bodyPr wrap="square" rtlCol="0">
            <a:spAutoFit/>
          </a:bodyPr>
          <a:lstStyle/>
          <a:p>
            <a:r>
              <a:rPr lang="en-GB" sz="1400" dirty="0">
                <a:solidFill>
                  <a:srgbClr val="FFFFFF"/>
                </a:solidFill>
                <a:latin typeface="+mn-lt"/>
              </a:rPr>
              <a:t>www.ozarkakerz.com</a:t>
            </a:r>
          </a:p>
        </p:txBody>
      </p:sp>
      <p:sp>
        <p:nvSpPr>
          <p:cNvPr id="15" name="Text Placeholder 2"/>
          <p:cNvSpPr>
            <a:spLocks noGrp="1"/>
          </p:cNvSpPr>
          <p:nvPr>
            <p:ph type="body" idx="14"/>
          </p:nvPr>
        </p:nvSpPr>
        <p:spPr>
          <a:xfrm>
            <a:off x="457201" y="476250"/>
            <a:ext cx="5972174" cy="416544"/>
          </a:xfrm>
        </p:spPr>
        <p:txBody>
          <a:bodyPr anchor="b"/>
          <a:lstStyle>
            <a:lvl1pPr marL="0" indent="0">
              <a:buNone/>
              <a:defRPr sz="2400" b="1">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Content Placeholder 2"/>
          <p:cNvSpPr>
            <a:spLocks noGrp="1"/>
          </p:cNvSpPr>
          <p:nvPr>
            <p:ph idx="1"/>
          </p:nvPr>
        </p:nvSpPr>
        <p:spPr>
          <a:xfrm>
            <a:off x="676274" y="2118534"/>
            <a:ext cx="7833153" cy="2367741"/>
          </a:xfrm>
        </p:spPr>
        <p:txBody>
          <a:bodyPr/>
          <a:lstStyle>
            <a:lvl1pPr>
              <a:buNone/>
              <a:defRPr sz="1800"/>
            </a:lvl1pPr>
            <a:lvl2pPr marL="285750" indent="-285750">
              <a:buFont typeface="Arial" pitchFamily="34" charset="0"/>
              <a:buChar char="•"/>
              <a:defRPr/>
            </a:lvl2pPr>
            <a:lvl3pPr marL="738188" indent="-280988">
              <a:buFont typeface="Calibri" pitchFamily="34" charset="0"/>
              <a:buChar char="–"/>
              <a:defRPr sz="1600">
                <a:solidFill>
                  <a:srgbClr val="888989"/>
                </a:solidFill>
              </a:defRPr>
            </a:lvl3pPr>
            <a:lvl4pPr marL="1174750" indent="-228600">
              <a:buFont typeface="Arial" pitchFamily="34" charset="0"/>
              <a:buChar char="•"/>
              <a:defRPr sz="1400">
                <a:solidFill>
                  <a:srgbClr val="888989"/>
                </a:solidFill>
              </a:defRPr>
            </a:lvl4pPr>
            <a:lvl5pPr marL="1665288" indent="-261938">
              <a:buFont typeface="Calibri" pitchFamily="34" charset="0"/>
              <a:buChar char="–"/>
              <a:defRPr sz="1400">
                <a:solidFill>
                  <a:srgbClr val="888989"/>
                </a:solidFill>
              </a:defRPr>
            </a:lvl5pPr>
            <a:lvl6pPr marL="2527300" indent="-241300">
              <a:buFont typeface="Calibri" pitchFamily="34" charset="0"/>
              <a:buChar char="–"/>
              <a:defRPr sz="1400">
                <a:solidFill>
                  <a:srgbClr val="595959"/>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p:cNvSpPr>
            <a:spLocks noGrp="1"/>
          </p:cNvSpPr>
          <p:nvPr>
            <p:ph idx="15"/>
          </p:nvPr>
        </p:nvSpPr>
        <p:spPr>
          <a:xfrm>
            <a:off x="676274" y="4676774"/>
            <a:ext cx="7833153" cy="1485901"/>
          </a:xfrm>
        </p:spPr>
        <p:txBody>
          <a:bodyPr/>
          <a:lstStyle>
            <a:lvl1pPr>
              <a:buNone/>
              <a:defRPr sz="1600">
                <a:solidFill>
                  <a:srgbClr val="595959"/>
                </a:solidFill>
              </a:defRPr>
            </a:lvl1pPr>
            <a:lvl2pPr marL="304800" indent="-304800">
              <a:defRPr sz="1600">
                <a:solidFill>
                  <a:srgbClr val="595959"/>
                </a:solidFill>
              </a:defRPr>
            </a:lvl2pPr>
            <a:lvl3pPr marL="738188" indent="-280988">
              <a:defRPr sz="1400">
                <a:solidFill>
                  <a:srgbClr val="888989"/>
                </a:solidFill>
              </a:defRPr>
            </a:lvl3pPr>
            <a:lvl4pPr marL="1174750" indent="-228600">
              <a:buFont typeface="Arial" pitchFamily="34" charset="0"/>
              <a:buChar char="•"/>
              <a:defRPr sz="1400">
                <a:solidFill>
                  <a:srgbClr val="888989"/>
                </a:solidFill>
              </a:defRPr>
            </a:lvl4pPr>
            <a:lvl5pPr marL="2527300" indent="-241300">
              <a:buFont typeface="Calibri" pitchFamily="34" charset="0"/>
              <a:buChar char="–"/>
              <a:defRPr sz="1400">
                <a:solidFill>
                  <a:srgbClr val="888989"/>
                </a:solidFill>
              </a:defRPr>
            </a:lvl5pPr>
            <a:lvl6pPr marL="2514600" indent="-228600">
              <a:buFont typeface="Arial" pitchFamily="34" charset="0"/>
              <a:buChar char="–"/>
              <a:defRPr sz="1400">
                <a:solidFill>
                  <a:srgbClr val="595959"/>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255703"/>
            <a:ext cx="887297" cy="887297"/>
          </a:xfrm>
          <a:prstGeom prst="rect">
            <a:avLst/>
          </a:prstGeom>
        </p:spPr>
      </p:pic>
    </p:spTree>
    <p:extLst>
      <p:ext uri="{BB962C8B-B14F-4D97-AF65-F5344CB8AC3E}">
        <p14:creationId xmlns:p14="http://schemas.microsoft.com/office/powerpoint/2010/main" val="252565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age 2">
    <p:spTree>
      <p:nvGrpSpPr>
        <p:cNvPr id="1" name=""/>
        <p:cNvGrpSpPr/>
        <p:nvPr/>
      </p:nvGrpSpPr>
      <p:grpSpPr>
        <a:xfrm>
          <a:off x="0" y="0"/>
          <a:ext cx="0" cy="0"/>
          <a:chOff x="0" y="0"/>
          <a:chExt cx="0" cy="0"/>
        </a:xfrm>
      </p:grpSpPr>
      <p:sp>
        <p:nvSpPr>
          <p:cNvPr id="7" name="Rounded Rectangle 6"/>
          <p:cNvSpPr/>
          <p:nvPr/>
        </p:nvSpPr>
        <p:spPr>
          <a:xfrm>
            <a:off x="231256" y="1248677"/>
            <a:ext cx="8704262" cy="5135667"/>
          </a:xfrm>
          <a:prstGeom prst="roundRect">
            <a:avLst>
              <a:gd name="adj" fmla="val 61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Content Placeholder 2"/>
          <p:cNvSpPr>
            <a:spLocks noGrp="1"/>
          </p:cNvSpPr>
          <p:nvPr>
            <p:ph idx="1"/>
          </p:nvPr>
        </p:nvSpPr>
        <p:spPr>
          <a:xfrm>
            <a:off x="676274" y="2118534"/>
            <a:ext cx="7833153" cy="4044142"/>
          </a:xfrm>
        </p:spPr>
        <p:txBody>
          <a:bodyPr/>
          <a:lstStyle>
            <a:lvl1pPr>
              <a:buNone/>
              <a:defRPr sz="1800"/>
            </a:lvl1pPr>
            <a:lvl2pPr marL="285750" indent="-285750">
              <a:buFont typeface="Arial" pitchFamily="34" charset="0"/>
              <a:buChar char="•"/>
              <a:defRPr/>
            </a:lvl2pPr>
            <a:lvl3pPr marL="738188" indent="-280988">
              <a:tabLst/>
              <a:defRPr sz="1600">
                <a:solidFill>
                  <a:srgbClr val="888989"/>
                </a:solidFill>
              </a:defRPr>
            </a:lvl3pPr>
            <a:lvl4pPr marL="1174750" indent="-228600">
              <a:buFont typeface="Arial" pitchFamily="34" charset="0"/>
              <a:buChar char="•"/>
              <a:defRPr sz="1400">
                <a:solidFill>
                  <a:srgbClr val="888989"/>
                </a:solidFill>
              </a:defRPr>
            </a:lvl4pPr>
            <a:lvl5pPr marL="1665288" indent="-261938">
              <a:buFont typeface="Calibri" pitchFamily="34" charset="0"/>
              <a:buChar char="–"/>
              <a:tabLst/>
              <a:defRPr sz="1400">
                <a:solidFill>
                  <a:srgbClr val="888989"/>
                </a:solidFill>
              </a:defRPr>
            </a:lvl5pPr>
            <a:lvl6pPr marL="2514600" indent="-222250">
              <a:buFont typeface="Arial" pitchFamily="34" charset="0"/>
              <a:buChar char="–"/>
              <a:defRPr sz="1400">
                <a:solidFill>
                  <a:srgbClr val="595959"/>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ounded Rectangle 8"/>
          <p:cNvSpPr/>
          <p:nvPr/>
        </p:nvSpPr>
        <p:spPr>
          <a:xfrm>
            <a:off x="231256" y="215900"/>
            <a:ext cx="8704800" cy="936000"/>
          </a:xfrm>
          <a:prstGeom prst="roundRect">
            <a:avLst>
              <a:gd name="adj" fmla="val 357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p:nvSpPr>
        <p:spPr>
          <a:xfrm>
            <a:off x="485256" y="6422444"/>
            <a:ext cx="2908819" cy="307777"/>
          </a:xfrm>
          <a:prstGeom prst="rect">
            <a:avLst/>
          </a:prstGeom>
          <a:noFill/>
        </p:spPr>
        <p:txBody>
          <a:bodyPr wrap="square" rtlCol="0">
            <a:spAutoFit/>
          </a:bodyPr>
          <a:lstStyle/>
          <a:p>
            <a:r>
              <a:rPr lang="en-GB" sz="1400" dirty="0">
                <a:solidFill>
                  <a:srgbClr val="FFFFFF"/>
                </a:solidFill>
                <a:latin typeface="+mn-lt"/>
              </a:rPr>
              <a:t>www.ozarkakerz.com</a:t>
            </a:r>
          </a:p>
        </p:txBody>
      </p:sp>
      <p:sp>
        <p:nvSpPr>
          <p:cNvPr id="23" name="Text Placeholder 2"/>
          <p:cNvSpPr>
            <a:spLocks noGrp="1"/>
          </p:cNvSpPr>
          <p:nvPr>
            <p:ph type="body" idx="14"/>
          </p:nvPr>
        </p:nvSpPr>
        <p:spPr>
          <a:xfrm>
            <a:off x="457201" y="476250"/>
            <a:ext cx="5972174" cy="416544"/>
          </a:xfrm>
        </p:spPr>
        <p:txBody>
          <a:bodyPr anchor="b"/>
          <a:lstStyle>
            <a:lvl1pPr marL="0" indent="0">
              <a:buNone/>
              <a:defRPr sz="2400" b="1">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5" name="Text Placeholder 2"/>
          <p:cNvSpPr>
            <a:spLocks noGrp="1"/>
          </p:cNvSpPr>
          <p:nvPr>
            <p:ph type="body" idx="13"/>
          </p:nvPr>
        </p:nvSpPr>
        <p:spPr>
          <a:xfrm>
            <a:off x="676275" y="1450356"/>
            <a:ext cx="7833152" cy="416544"/>
          </a:xfrm>
        </p:spPr>
        <p:txBody>
          <a:bodyPr anchor="b"/>
          <a:lstStyle>
            <a:lvl1pPr marL="0" indent="0">
              <a:buNone/>
              <a:defRPr sz="20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255703"/>
            <a:ext cx="887297" cy="887297"/>
          </a:xfrm>
          <a:prstGeom prst="rect">
            <a:avLst/>
          </a:prstGeom>
        </p:spPr>
      </p:pic>
    </p:spTree>
    <p:extLst>
      <p:ext uri="{BB962C8B-B14F-4D97-AF65-F5344CB8AC3E}">
        <p14:creationId xmlns:p14="http://schemas.microsoft.com/office/powerpoint/2010/main" val="252565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age 3">
    <p:spTree>
      <p:nvGrpSpPr>
        <p:cNvPr id="1" name=""/>
        <p:cNvGrpSpPr/>
        <p:nvPr/>
      </p:nvGrpSpPr>
      <p:grpSpPr>
        <a:xfrm>
          <a:off x="0" y="0"/>
          <a:ext cx="0" cy="0"/>
          <a:chOff x="0" y="0"/>
          <a:chExt cx="0" cy="0"/>
        </a:xfrm>
      </p:grpSpPr>
      <p:sp>
        <p:nvSpPr>
          <p:cNvPr id="21" name="Rounded Rectangle 20"/>
          <p:cNvSpPr/>
          <p:nvPr/>
        </p:nvSpPr>
        <p:spPr>
          <a:xfrm>
            <a:off x="209487" y="215901"/>
            <a:ext cx="8704800" cy="6168443"/>
          </a:xfrm>
          <a:prstGeom prst="roundRect">
            <a:avLst>
              <a:gd name="adj" fmla="val 6206"/>
            </a:avLst>
          </a:prstGeom>
          <a:solidFill>
            <a:schemeClr val="bg1"/>
          </a:solidFill>
          <a:ln>
            <a:noFill/>
          </a:ln>
          <a:effectLst>
            <a:outerShdw blurRad="203200" dist="23000" sx="99000" sy="99000" rotWithShape="0">
              <a:srgbClr val="000000">
                <a:alpha val="74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TextBox 15"/>
          <p:cNvSpPr txBox="1"/>
          <p:nvPr/>
        </p:nvSpPr>
        <p:spPr>
          <a:xfrm>
            <a:off x="485256" y="6422444"/>
            <a:ext cx="2908819" cy="307777"/>
          </a:xfrm>
          <a:prstGeom prst="rect">
            <a:avLst/>
          </a:prstGeom>
          <a:noFill/>
        </p:spPr>
        <p:txBody>
          <a:bodyPr wrap="square" rtlCol="0">
            <a:spAutoFit/>
          </a:bodyPr>
          <a:lstStyle/>
          <a:p>
            <a:r>
              <a:rPr lang="en-GB" sz="1400" dirty="0">
                <a:solidFill>
                  <a:srgbClr val="FFFFFF"/>
                </a:solidFill>
                <a:latin typeface="+mn-lt"/>
              </a:rPr>
              <a:t>www.ozarkakerz.com</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255703"/>
            <a:ext cx="887297" cy="887297"/>
          </a:xfrm>
          <a:prstGeom prst="rect">
            <a:avLst/>
          </a:prstGeom>
        </p:spPr>
      </p:pic>
    </p:spTree>
    <p:extLst>
      <p:ext uri="{BB962C8B-B14F-4D97-AF65-F5344CB8AC3E}">
        <p14:creationId xmlns:p14="http://schemas.microsoft.com/office/powerpoint/2010/main" val="252565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Content Pag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Rounded Rectangle 5"/>
          <p:cNvSpPr/>
          <p:nvPr userDrawn="1"/>
        </p:nvSpPr>
        <p:spPr>
          <a:xfrm>
            <a:off x="231256" y="1248677"/>
            <a:ext cx="8704262" cy="5135667"/>
          </a:xfrm>
          <a:prstGeom prst="roundRect">
            <a:avLst>
              <a:gd name="adj" fmla="val 61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userDrawn="1"/>
        </p:nvSpPr>
        <p:spPr>
          <a:xfrm>
            <a:off x="231256" y="215900"/>
            <a:ext cx="8704800" cy="936000"/>
          </a:xfrm>
          <a:prstGeom prst="roundRect">
            <a:avLst>
              <a:gd name="adj" fmla="val 35754"/>
            </a:avLst>
          </a:prstGeom>
          <a:solidFill>
            <a:schemeClr val="bg1"/>
          </a:solidFill>
          <a:ln>
            <a:noFill/>
          </a:ln>
          <a:effectLst>
            <a:outerShdw blurRad="203200" dist="23000" sx="98000" sy="98000" rotWithShape="0">
              <a:srgbClr val="000000">
                <a:alpha val="37000"/>
              </a:srgbClr>
            </a:outerShdw>
            <a:softEdge rad="63500"/>
          </a:effectLst>
          <a:scene3d>
            <a:camera prst="orthographicFront"/>
            <a:lightRig rig="balanced" dir="t"/>
          </a:scene3d>
          <a:sp3d extrusionH="285750" prstMaterial="powder">
            <a:extrusionClr>
              <a:schemeClr val="tx1">
                <a:lumMod val="75000"/>
                <a:lumOff val="2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 Placeholder 2"/>
          <p:cNvSpPr>
            <a:spLocks noGrp="1"/>
          </p:cNvSpPr>
          <p:nvPr>
            <p:ph type="body" idx="13"/>
          </p:nvPr>
        </p:nvSpPr>
        <p:spPr>
          <a:xfrm>
            <a:off x="676275" y="1450356"/>
            <a:ext cx="7833152" cy="416544"/>
          </a:xfrm>
        </p:spPr>
        <p:txBody>
          <a:bodyPr anchor="b"/>
          <a:lstStyle>
            <a:lvl1pPr marL="0" indent="0">
              <a:buNone/>
              <a:defRPr sz="20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457201" y="476250"/>
            <a:ext cx="5972174" cy="416544"/>
          </a:xfrm>
        </p:spPr>
        <p:txBody>
          <a:bodyPr anchor="b"/>
          <a:lstStyle>
            <a:lvl1pPr marL="0" indent="0">
              <a:buNone/>
              <a:defRPr sz="2400" b="1">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Content Placeholder 2"/>
          <p:cNvSpPr>
            <a:spLocks noGrp="1"/>
          </p:cNvSpPr>
          <p:nvPr>
            <p:ph idx="1"/>
          </p:nvPr>
        </p:nvSpPr>
        <p:spPr>
          <a:xfrm>
            <a:off x="676275" y="2118534"/>
            <a:ext cx="3819526" cy="4053666"/>
          </a:xfrm>
        </p:spPr>
        <p:txBody>
          <a:bodyPr/>
          <a:lstStyle>
            <a:lvl1pPr>
              <a:buNone/>
              <a:defRPr sz="1800"/>
            </a:lvl1pPr>
            <a:lvl2pPr marL="285750" indent="-285750">
              <a:buFont typeface="Arial" pitchFamily="34" charset="0"/>
              <a:buChar char="•"/>
              <a:defRPr/>
            </a:lvl2pPr>
            <a:lvl3pPr marL="738188" indent="-280988">
              <a:buFont typeface="Calibri" pitchFamily="34" charset="0"/>
              <a:buChar char="–"/>
              <a:defRPr sz="1600">
                <a:solidFill>
                  <a:srgbClr val="888989"/>
                </a:solidFill>
              </a:defRPr>
            </a:lvl3pPr>
            <a:lvl4pPr marL="1174750" indent="-228600">
              <a:buFont typeface="Arial" pitchFamily="34" charset="0"/>
              <a:buChar char="•"/>
              <a:defRPr sz="1400">
                <a:solidFill>
                  <a:srgbClr val="888989"/>
                </a:solidFill>
              </a:defRPr>
            </a:lvl4pPr>
            <a:lvl5pPr marL="1665288" indent="-261938">
              <a:buFont typeface="Calibri" pitchFamily="34" charset="0"/>
              <a:buChar char="–"/>
              <a:defRPr sz="1400">
                <a:solidFill>
                  <a:srgbClr val="888989"/>
                </a:solidFill>
              </a:defRPr>
            </a:lvl5pPr>
            <a:lvl6pPr marL="2527300" indent="-241300">
              <a:buFont typeface="Calibri" pitchFamily="34" charset="0"/>
              <a:buChar char="–"/>
              <a:defRPr sz="1400">
                <a:solidFill>
                  <a:srgbClr val="595959"/>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idx="15"/>
          </p:nvPr>
        </p:nvSpPr>
        <p:spPr>
          <a:xfrm>
            <a:off x="4800600" y="2133600"/>
            <a:ext cx="3708827" cy="4029075"/>
          </a:xfrm>
        </p:spPr>
        <p:txBody>
          <a:bodyPr/>
          <a:lstStyle>
            <a:lvl1pPr>
              <a:buNone/>
              <a:defRPr sz="1600">
                <a:solidFill>
                  <a:srgbClr val="595959"/>
                </a:solidFill>
              </a:defRPr>
            </a:lvl1pPr>
            <a:lvl2pPr marL="304800" indent="-304800">
              <a:defRPr sz="1600">
                <a:solidFill>
                  <a:srgbClr val="595959"/>
                </a:solidFill>
              </a:defRPr>
            </a:lvl2pPr>
            <a:lvl3pPr marL="738188" indent="-280988">
              <a:defRPr sz="1400">
                <a:solidFill>
                  <a:srgbClr val="888989"/>
                </a:solidFill>
              </a:defRPr>
            </a:lvl3pPr>
            <a:lvl4pPr marL="1174750" indent="-228600">
              <a:buFont typeface="Arial" pitchFamily="34" charset="0"/>
              <a:buChar char="•"/>
              <a:defRPr sz="1400">
                <a:solidFill>
                  <a:srgbClr val="888989"/>
                </a:solidFill>
              </a:defRPr>
            </a:lvl4pPr>
            <a:lvl5pPr marL="2527300" indent="-241300">
              <a:buFont typeface="Calibri" pitchFamily="34" charset="0"/>
              <a:buChar char="–"/>
              <a:defRPr sz="1400">
                <a:solidFill>
                  <a:srgbClr val="888989"/>
                </a:solidFill>
              </a:defRPr>
            </a:lvl5pPr>
            <a:lvl6pPr marL="2514600" indent="-228600">
              <a:buFont typeface="Arial" pitchFamily="34" charset="0"/>
              <a:buChar char="–"/>
              <a:defRPr sz="1400">
                <a:solidFill>
                  <a:srgbClr val="595959"/>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255703"/>
            <a:ext cx="887297" cy="887297"/>
          </a:xfrm>
          <a:prstGeom prst="rect">
            <a:avLst/>
          </a:prstGeom>
        </p:spPr>
      </p:pic>
      <p:sp>
        <p:nvSpPr>
          <p:cNvPr id="14" name="TextBox 13"/>
          <p:cNvSpPr txBox="1"/>
          <p:nvPr userDrawn="1"/>
        </p:nvSpPr>
        <p:spPr>
          <a:xfrm>
            <a:off x="485256" y="6422444"/>
            <a:ext cx="2908819" cy="307777"/>
          </a:xfrm>
          <a:prstGeom prst="rect">
            <a:avLst/>
          </a:prstGeom>
          <a:noFill/>
        </p:spPr>
        <p:txBody>
          <a:bodyPr wrap="square" rtlCol="0">
            <a:spAutoFit/>
          </a:bodyPr>
          <a:lstStyle/>
          <a:p>
            <a:r>
              <a:rPr lang="en-GB" sz="1400" dirty="0">
                <a:solidFill>
                  <a:srgbClr val="FFFFFF"/>
                </a:solidFill>
                <a:latin typeface="+mn-lt"/>
              </a:rPr>
              <a:t>www.ozarkakerz.com</a:t>
            </a:r>
          </a:p>
        </p:txBody>
      </p:sp>
    </p:spTree>
    <p:extLst>
      <p:ext uri="{BB962C8B-B14F-4D97-AF65-F5344CB8AC3E}">
        <p14:creationId xmlns:p14="http://schemas.microsoft.com/office/powerpoint/2010/main" val="14965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024147" y="3362325"/>
            <a:ext cx="6662737" cy="1588"/>
          </a:xfrm>
          <a:prstGeom prst="line">
            <a:avLst/>
          </a:prstGeom>
          <a:ln w="12700" cap="flat" cmpd="sng" algn="ctr">
            <a:gradFill flip="none" rotWithShape="1">
              <a:gsLst>
                <a:gs pos="0">
                  <a:schemeClr val="tx1">
                    <a:lumMod val="50000"/>
                    <a:lumOff val="50000"/>
                    <a:alpha val="63000"/>
                  </a:schemeClr>
                </a:gs>
                <a:gs pos="100000">
                  <a:prstClr val="white"/>
                </a:gs>
              </a:gsLst>
              <a:lin ang="1944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type="body" idx="13"/>
          </p:nvPr>
        </p:nvSpPr>
        <p:spPr>
          <a:xfrm>
            <a:off x="914400" y="3460131"/>
            <a:ext cx="7419975" cy="416544"/>
          </a:xfrm>
        </p:spPr>
        <p:txBody>
          <a:bodyPr anchor="b"/>
          <a:lstStyle>
            <a:lvl1pPr marL="0" indent="0">
              <a:buNone/>
              <a:defRPr sz="2000" b="1"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0" name="Text Placeholder 2"/>
          <p:cNvSpPr>
            <a:spLocks noGrp="1"/>
          </p:cNvSpPr>
          <p:nvPr>
            <p:ph type="body" idx="16"/>
          </p:nvPr>
        </p:nvSpPr>
        <p:spPr>
          <a:xfrm>
            <a:off x="914400" y="3921923"/>
            <a:ext cx="7419975" cy="707227"/>
          </a:xfrm>
        </p:spPr>
        <p:txBody>
          <a:bodyPr anchor="b"/>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600" b="1">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p:txBody>
      </p:sp>
      <p:sp>
        <p:nvSpPr>
          <p:cNvPr id="21" name="Text Placeholder 2"/>
          <p:cNvSpPr>
            <a:spLocks noGrp="1"/>
          </p:cNvSpPr>
          <p:nvPr>
            <p:ph type="body" idx="17" hasCustomPrompt="1"/>
          </p:nvPr>
        </p:nvSpPr>
        <p:spPr>
          <a:xfrm>
            <a:off x="914400" y="4781551"/>
            <a:ext cx="7419975" cy="949943"/>
          </a:xfrm>
        </p:spPr>
        <p:txBody>
          <a:bodyPr anchor="b"/>
          <a:lstStyle>
            <a:lvl1pPr marL="0" marR="0" indent="0" algn="ctr" defTabSz="457200" rtl="0" eaLnBrk="0" fontAlgn="base" latinLnBrk="0" hangingPunct="0">
              <a:lnSpc>
                <a:spcPct val="100000"/>
              </a:lnSpc>
              <a:spcBef>
                <a:spcPct val="20000"/>
              </a:spcBef>
              <a:spcAft>
                <a:spcPct val="0"/>
              </a:spcAft>
              <a:buClrTx/>
              <a:buSzTx/>
              <a:buFont typeface="Arial" charset="0"/>
              <a:buNone/>
              <a:tabLst/>
              <a:defRPr sz="14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www.ozarkakerz.com</a:t>
            </a:r>
          </a:p>
          <a:p>
            <a:pPr lvl="0"/>
            <a:r>
              <a:rPr lang="en-US" dirty="0"/>
              <a:t>ozarkakerznc@gmail.com</a:t>
            </a:r>
          </a:p>
          <a:p>
            <a:pPr lvl="0"/>
            <a:endParaRPr lang="en-US" dirty="0"/>
          </a:p>
        </p:txBody>
      </p:sp>
      <p:sp>
        <p:nvSpPr>
          <p:cNvPr id="27" name="TextBox 26"/>
          <p:cNvSpPr txBox="1"/>
          <p:nvPr/>
        </p:nvSpPr>
        <p:spPr>
          <a:xfrm>
            <a:off x="933450" y="2531328"/>
            <a:ext cx="4248150" cy="830997"/>
          </a:xfrm>
          <a:prstGeom prst="rect">
            <a:avLst/>
          </a:prstGeom>
          <a:noFill/>
        </p:spPr>
        <p:txBody>
          <a:bodyPr wrap="square" rtlCol="0">
            <a:spAutoFit/>
          </a:bodyPr>
          <a:lstStyle/>
          <a:p>
            <a:pPr lvl="0"/>
            <a:r>
              <a:rPr lang="en-US" sz="4800" b="1" baseline="0" dirty="0">
                <a:solidFill>
                  <a:srgbClr val="808080"/>
                </a:solidFill>
                <a:latin typeface="+mn-lt"/>
              </a:rPr>
              <a:t>THANK YOU</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1414" y="237303"/>
            <a:ext cx="1942293" cy="1323187"/>
          </a:xfrm>
          <a:prstGeom prst="rect">
            <a:avLst/>
          </a:prstGeom>
        </p:spPr>
      </p:pic>
      <p:pic>
        <p:nvPicPr>
          <p:cNvPr id="19" name="Picture 18"/>
          <p:cNvPicPr>
            <a:picLocks noChangeAspect="1"/>
          </p:cNvPicPr>
          <p:nvPr userDrawn="1"/>
        </p:nvPicPr>
        <p:blipFill>
          <a:blip r:embed="rId3">
            <a:extLst>
              <a:ext uri="{BEBA8EAE-BF5A-486C-A8C5-ECC9F3942E4B}">
                <a14:imgProps xmlns:a14="http://schemas.microsoft.com/office/drawing/2010/main">
                  <a14:imgLayer r:embed="rId4">
                    <a14:imgEffect>
                      <a14:saturation sat="112000"/>
                    </a14:imgEffect>
                  </a14:imgLayer>
                </a14:imgProps>
              </a:ext>
              <a:ext uri="{28A0092B-C50C-407E-A947-70E740481C1C}">
                <a14:useLocalDpi xmlns:a14="http://schemas.microsoft.com/office/drawing/2010/main" val="0"/>
              </a:ext>
            </a:extLst>
          </a:blip>
          <a:stretch>
            <a:fillRect/>
          </a:stretch>
        </p:blipFill>
        <p:spPr>
          <a:xfrm>
            <a:off x="2290186" y="5715000"/>
            <a:ext cx="4872614" cy="1008717"/>
          </a:xfrm>
          <a:prstGeom prst="rect">
            <a:avLst/>
          </a:prstGeom>
        </p:spPr>
      </p:pic>
    </p:spTree>
    <p:extLst>
      <p:ext uri="{BB962C8B-B14F-4D97-AF65-F5344CB8AC3E}">
        <p14:creationId xmlns:p14="http://schemas.microsoft.com/office/powerpoint/2010/main" val="1664066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C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Level 1</a:t>
            </a:r>
          </a:p>
          <a:p>
            <a:pPr lvl="2"/>
            <a:r>
              <a:rPr lang="en-US" dirty="0"/>
              <a:t>Level 2</a:t>
            </a:r>
          </a:p>
          <a:p>
            <a:pPr lvl="4"/>
            <a:r>
              <a:rPr lang="en-US" dirty="0"/>
              <a:t>Level 3</a:t>
            </a:r>
          </a:p>
          <a:p>
            <a:pPr lvl="5"/>
            <a:r>
              <a:rPr lang="en-US" dirty="0"/>
              <a:t>Level 4</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BB0AF511-846B-4A50-A787-1AD2F6906CE1}" type="datetimeFigureOut">
              <a:rPr lang="en-US" smtClean="0"/>
              <a:t>8/10/2020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8EA5ED4-0311-405A-B55D-46CBEA7A8881}" type="slidenum">
              <a:rPr lang="en-US" smtClean="0"/>
              <a:t>‹#›</a:t>
            </a:fld>
            <a:endParaRPr lang="en-US"/>
          </a:p>
        </p:txBody>
      </p:sp>
    </p:spTree>
    <p:extLst>
      <p:ext uri="{BB962C8B-B14F-4D97-AF65-F5344CB8AC3E}">
        <p14:creationId xmlns:p14="http://schemas.microsoft.com/office/powerpoint/2010/main" val="25562338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51" r:id="rId4"/>
    <p:sldLayoutId id="2147483756" r:id="rId5"/>
    <p:sldLayoutId id="2147483755" r:id="rId6"/>
  </p:sldLayoutIdLst>
  <p:txStyles>
    <p:titleStyle>
      <a:lvl1pPr algn="l" defTabSz="457200" rtl="0" eaLnBrk="1" fontAlgn="base" hangingPunct="1">
        <a:spcBef>
          <a:spcPct val="0"/>
        </a:spcBef>
        <a:spcAft>
          <a:spcPct val="0"/>
        </a:spcAft>
        <a:defRPr sz="2400" kern="1200">
          <a:solidFill>
            <a:srgbClr val="595959"/>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None/>
        <a:defRPr sz="1800" kern="1200">
          <a:solidFill>
            <a:srgbClr val="595959"/>
          </a:solidFill>
          <a:latin typeface="+mn-lt"/>
          <a:ea typeface="ＭＳ Ｐゴシック" charset="-128"/>
          <a:cs typeface="ＭＳ Ｐゴシック" charset="-128"/>
        </a:defRPr>
      </a:lvl1pPr>
      <a:lvl2pPr marL="285750" indent="-285750" algn="l" defTabSz="457200" rtl="0" eaLnBrk="1" fontAlgn="base" hangingPunct="1">
        <a:spcBef>
          <a:spcPct val="20000"/>
        </a:spcBef>
        <a:spcAft>
          <a:spcPct val="0"/>
        </a:spcAft>
        <a:buFont typeface="Arial" pitchFamily="34" charset="0"/>
        <a:buChar char="•"/>
        <a:defRPr sz="1800" kern="1200">
          <a:solidFill>
            <a:srgbClr val="595959"/>
          </a:solidFill>
          <a:latin typeface="+mn-lt"/>
          <a:ea typeface="ＭＳ Ｐゴシック" charset="-128"/>
          <a:cs typeface="+mn-cs"/>
        </a:defRPr>
      </a:lvl2pPr>
      <a:lvl3pPr marL="955675" indent="-282575" algn="l" defTabSz="457200" rtl="0" eaLnBrk="1" fontAlgn="base" hangingPunct="1">
        <a:spcBef>
          <a:spcPct val="20000"/>
        </a:spcBef>
        <a:spcAft>
          <a:spcPct val="0"/>
        </a:spcAft>
        <a:buFont typeface="Calibri" pitchFamily="34" charset="0"/>
        <a:buChar char="–"/>
        <a:defRPr sz="1600" kern="1200">
          <a:solidFill>
            <a:srgbClr val="595959"/>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ＭＳ Ｐゴシック" charset="-128"/>
          <a:cs typeface="+mn-cs"/>
        </a:defRPr>
      </a:lvl4pPr>
      <a:lvl5pPr marL="1390650" indent="-228600" algn="l" defTabSz="457200" rtl="0" eaLnBrk="1" fontAlgn="base" hangingPunct="1">
        <a:spcBef>
          <a:spcPct val="20000"/>
        </a:spcBef>
        <a:spcAft>
          <a:spcPct val="0"/>
        </a:spcAft>
        <a:buFont typeface="Arial" pitchFamily="34" charset="0"/>
        <a:buChar char="•"/>
        <a:defRPr sz="1400" kern="1200">
          <a:solidFill>
            <a:srgbClr val="595959"/>
          </a:solidFill>
          <a:latin typeface="+mn-lt"/>
          <a:ea typeface="ＭＳ Ｐゴシック" charset="-128"/>
          <a:cs typeface="+mn-cs"/>
        </a:defRPr>
      </a:lvl5pPr>
      <a:lvl6pPr marL="2024063" indent="-404813" algn="l" defTabSz="457200" rtl="0" eaLnBrk="1" latinLnBrk="0" hangingPunct="1">
        <a:spcBef>
          <a:spcPct val="20000"/>
        </a:spcBef>
        <a:buFont typeface="Calibri" pitchFamily="34" charset="0"/>
        <a:buChar char="–"/>
        <a:defRPr sz="1400" kern="1200">
          <a:solidFill>
            <a:srgbClr val="595959"/>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NtfKUZJ8DK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livestockconservancy.org/images/uploads/docs/pickachicken.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eaOdL-VwZ-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4814986" y="4419600"/>
            <a:ext cx="3670963" cy="416544"/>
          </a:xfrm>
        </p:spPr>
        <p:txBody>
          <a:bodyPr/>
          <a:lstStyle/>
          <a:p>
            <a:pPr algn="r"/>
            <a:r>
              <a:rPr lang="en-US" sz="2400"/>
              <a:t>&lt;Name&gt;</a:t>
            </a:r>
            <a:endParaRPr lang="en-US" sz="2400" dirty="0"/>
          </a:p>
        </p:txBody>
      </p:sp>
      <p:sp>
        <p:nvSpPr>
          <p:cNvPr id="3" name="Text Placeholder 2"/>
          <p:cNvSpPr>
            <a:spLocks noGrp="1"/>
          </p:cNvSpPr>
          <p:nvPr>
            <p:ph type="body" idx="14"/>
          </p:nvPr>
        </p:nvSpPr>
        <p:spPr>
          <a:xfrm>
            <a:off x="3429000" y="4863814"/>
            <a:ext cx="4979272" cy="416544"/>
          </a:xfrm>
        </p:spPr>
        <p:txBody>
          <a:bodyPr/>
          <a:lstStyle/>
          <a:p>
            <a:pPr algn="r"/>
            <a:r>
              <a:rPr lang="en-US" sz="2400" dirty="0"/>
              <a:t>&lt;Date&gt;</a:t>
            </a:r>
          </a:p>
        </p:txBody>
      </p:sp>
      <p:sp>
        <p:nvSpPr>
          <p:cNvPr id="5" name="Text Placeholder 4"/>
          <p:cNvSpPr>
            <a:spLocks noGrp="1"/>
          </p:cNvSpPr>
          <p:nvPr>
            <p:ph type="body" idx="16"/>
          </p:nvPr>
        </p:nvSpPr>
        <p:spPr/>
        <p:txBody>
          <a:bodyPr/>
          <a:lstStyle/>
          <a:p>
            <a:r>
              <a:rPr lang="en-US" dirty="0"/>
              <a:t>MARS</a:t>
            </a:r>
          </a:p>
        </p:txBody>
      </p:sp>
      <p:pic>
        <p:nvPicPr>
          <p:cNvPr id="7" name="Picture 6">
            <a:extLst>
              <a:ext uri="{FF2B5EF4-FFF2-40B4-BE49-F238E27FC236}">
                <a16:creationId xmlns:a16="http://schemas.microsoft.com/office/drawing/2014/main" id="{150CAE55-122C-4721-961B-F8F7E8A19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 y="0"/>
            <a:ext cx="4979271" cy="7050294"/>
          </a:xfrm>
          <a:prstGeom prst="rect">
            <a:avLst/>
          </a:prstGeom>
        </p:spPr>
      </p:pic>
    </p:spTree>
    <p:extLst>
      <p:ext uri="{BB962C8B-B14F-4D97-AF65-F5344CB8AC3E}">
        <p14:creationId xmlns:p14="http://schemas.microsoft.com/office/powerpoint/2010/main" val="42775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r>
              <a:rPr lang="en-US" dirty="0"/>
              <a:t>Sustainable and Regenerative Farm practices</a:t>
            </a:r>
          </a:p>
        </p:txBody>
      </p:sp>
      <p:sp>
        <p:nvSpPr>
          <p:cNvPr id="4" name="Text Placeholder 3"/>
          <p:cNvSpPr>
            <a:spLocks noGrp="1"/>
          </p:cNvSpPr>
          <p:nvPr>
            <p:ph type="body" idx="13"/>
          </p:nvPr>
        </p:nvSpPr>
        <p:spPr/>
        <p:txBody>
          <a:bodyPr/>
          <a:lstStyle/>
          <a:p>
            <a:endParaRPr lang="en-US" dirty="0"/>
          </a:p>
        </p:txBody>
      </p:sp>
      <p:sp>
        <p:nvSpPr>
          <p:cNvPr id="9" name="Content Placeholder 8">
            <a:extLst>
              <a:ext uri="{FF2B5EF4-FFF2-40B4-BE49-F238E27FC236}">
                <a16:creationId xmlns:a16="http://schemas.microsoft.com/office/drawing/2014/main" id="{296CEC6A-4497-45FD-A8E9-1812F8829BA7}"/>
              </a:ext>
            </a:extLst>
          </p:cNvPr>
          <p:cNvSpPr>
            <a:spLocks noGrp="1"/>
          </p:cNvSpPr>
          <p:nvPr>
            <p:ph idx="1"/>
          </p:nvPr>
        </p:nvSpPr>
        <p:spPr/>
        <p:txBody>
          <a:bodyPr/>
          <a:lstStyle/>
          <a:p>
            <a:pPr marL="285750" indent="-285750">
              <a:buFont typeface="Arial" panose="020B0604020202020204" pitchFamily="34" charset="0"/>
              <a:buChar char="•"/>
            </a:pPr>
            <a:r>
              <a:rPr lang="en-US" dirty="0"/>
              <a:t>https://study.com/academy/lesson/what-is-sustainable-agriculture-definition-benefits-and-issues.html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Sustainable: </a:t>
            </a:r>
          </a:p>
          <a:p>
            <a:pPr marL="681038" lvl="2"/>
            <a:r>
              <a:rPr lang="en-US" dirty="0"/>
              <a:t>Like your great-great-grandparents farmed</a:t>
            </a:r>
          </a:p>
          <a:p>
            <a:pPr marL="681038" lvl="2"/>
            <a:r>
              <a:rPr lang="en-US" dirty="0"/>
              <a:t>Natural practices</a:t>
            </a:r>
          </a:p>
          <a:p>
            <a:pPr marL="681038" lvl="2"/>
            <a:r>
              <a:rPr lang="en-US" dirty="0"/>
              <a:t>Grow and use as much as you have</a:t>
            </a:r>
          </a:p>
          <a:p>
            <a:pPr marL="681038" lvl="2"/>
            <a:r>
              <a:rPr lang="en-US" dirty="0"/>
              <a:t>Select the right breed of poultry or livestock for your environment</a:t>
            </a:r>
          </a:p>
          <a:p>
            <a:pPr marL="681038" lvl="2"/>
            <a:r>
              <a:rPr lang="en-US" dirty="0"/>
              <a:t>Recycle and repurpose</a:t>
            </a:r>
          </a:p>
          <a:p>
            <a:pPr marL="285750" indent="-285750">
              <a:buFont typeface="Arial" panose="020B0604020202020204" pitchFamily="34" charset="0"/>
              <a:buChar char="•"/>
            </a:pPr>
            <a:r>
              <a:rPr lang="en-US" dirty="0"/>
              <a:t>Regenerative: E.g. making the soil healthier, increasing worms and microbes. Healthy soil = healthy plants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Tree>
    <p:extLst>
      <p:ext uri="{BB962C8B-B14F-4D97-AF65-F5344CB8AC3E}">
        <p14:creationId xmlns:p14="http://schemas.microsoft.com/office/powerpoint/2010/main" val="401375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743200" y="2667000"/>
            <a:ext cx="3657600" cy="415925"/>
          </a:xfrm>
        </p:spPr>
        <p:txBody>
          <a:bodyPr/>
          <a:lstStyle/>
          <a:p>
            <a:pPr marL="0" indent="0" algn="ctr"/>
            <a:r>
              <a:rPr lang="en-US" b="1" dirty="0"/>
              <a:t>How does Ozark </a:t>
            </a:r>
            <a:r>
              <a:rPr lang="en-US" b="1" dirty="0" err="1"/>
              <a:t>Akerz</a:t>
            </a:r>
            <a:r>
              <a:rPr lang="en-US" b="1" dirty="0"/>
              <a:t> use chickens in our sustainable and regenerative model?</a:t>
            </a:r>
          </a:p>
        </p:txBody>
      </p:sp>
      <p:graphicFrame>
        <p:nvGraphicFramePr>
          <p:cNvPr id="5" name="Content Placeholder 4">
            <a:extLst>
              <a:ext uri="{FF2B5EF4-FFF2-40B4-BE49-F238E27FC236}">
                <a16:creationId xmlns:a16="http://schemas.microsoft.com/office/drawing/2014/main" id="{E3B91556-2096-4293-A98F-0B167CBDEEC9}"/>
              </a:ext>
            </a:extLst>
          </p:cNvPr>
          <p:cNvGraphicFramePr>
            <a:graphicFrameLocks noGrp="1"/>
          </p:cNvGraphicFramePr>
          <p:nvPr>
            <p:ph idx="4294967295"/>
            <p:extLst>
              <p:ext uri="{D42A27DB-BD31-4B8C-83A1-F6EECF244321}">
                <p14:modId xmlns:p14="http://schemas.microsoft.com/office/powerpoint/2010/main" val="1603622002"/>
              </p:ext>
            </p:extLst>
          </p:nvPr>
        </p:nvGraphicFramePr>
        <p:xfrm>
          <a:off x="361950" y="152400"/>
          <a:ext cx="84201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80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7D0BA86A-288A-4FD3-A988-F207DF7B14B6}"/>
                                            </p:graphicEl>
                                          </p:spTgt>
                                        </p:tgtEl>
                                        <p:attrNameLst>
                                          <p:attrName>style.visibility</p:attrName>
                                        </p:attrNameLst>
                                      </p:cBhvr>
                                      <p:to>
                                        <p:strVal val="visible"/>
                                      </p:to>
                                    </p:set>
                                    <p:animEffect transition="in" filter="barn(inVertical)">
                                      <p:cBhvr>
                                        <p:cTn id="7" dur="500"/>
                                        <p:tgtEl>
                                          <p:spTgt spid="5">
                                            <p:graphicEl>
                                              <a:dgm id="{7D0BA86A-288A-4FD3-A988-F207DF7B14B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A0F45271-A5CB-4C9A-BCD5-C3683DF1E6A5}"/>
                                            </p:graphicEl>
                                          </p:spTgt>
                                        </p:tgtEl>
                                        <p:attrNameLst>
                                          <p:attrName>style.visibility</p:attrName>
                                        </p:attrNameLst>
                                      </p:cBhvr>
                                      <p:to>
                                        <p:strVal val="visible"/>
                                      </p:to>
                                    </p:set>
                                    <p:animEffect transition="in" filter="barn(inVertical)">
                                      <p:cBhvr>
                                        <p:cTn id="12" dur="500"/>
                                        <p:tgtEl>
                                          <p:spTgt spid="5">
                                            <p:graphicEl>
                                              <a:dgm id="{A0F45271-A5CB-4C9A-BCD5-C3683DF1E6A5}"/>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A0450695-CFA9-4E8F-BCA8-B85DC792B89C}"/>
                                            </p:graphicEl>
                                          </p:spTgt>
                                        </p:tgtEl>
                                        <p:attrNameLst>
                                          <p:attrName>style.visibility</p:attrName>
                                        </p:attrNameLst>
                                      </p:cBhvr>
                                      <p:to>
                                        <p:strVal val="visible"/>
                                      </p:to>
                                    </p:set>
                                    <p:animEffect transition="in" filter="barn(inVertical)">
                                      <p:cBhvr>
                                        <p:cTn id="15" dur="500"/>
                                        <p:tgtEl>
                                          <p:spTgt spid="5">
                                            <p:graphicEl>
                                              <a:dgm id="{A0450695-CFA9-4E8F-BCA8-B85DC792B89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049893BC-FB0F-4678-8FEE-EE222B3F7CAE}"/>
                                            </p:graphicEl>
                                          </p:spTgt>
                                        </p:tgtEl>
                                        <p:attrNameLst>
                                          <p:attrName>style.visibility</p:attrName>
                                        </p:attrNameLst>
                                      </p:cBhvr>
                                      <p:to>
                                        <p:strVal val="visible"/>
                                      </p:to>
                                    </p:set>
                                    <p:animEffect transition="in" filter="barn(inVertical)">
                                      <p:cBhvr>
                                        <p:cTn id="20" dur="500"/>
                                        <p:tgtEl>
                                          <p:spTgt spid="5">
                                            <p:graphicEl>
                                              <a:dgm id="{049893BC-FB0F-4678-8FEE-EE222B3F7CAE}"/>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1981CB0E-D5F1-4661-892C-DEC0D3EC1266}"/>
                                            </p:graphicEl>
                                          </p:spTgt>
                                        </p:tgtEl>
                                        <p:attrNameLst>
                                          <p:attrName>style.visibility</p:attrName>
                                        </p:attrNameLst>
                                      </p:cBhvr>
                                      <p:to>
                                        <p:strVal val="visible"/>
                                      </p:to>
                                    </p:set>
                                    <p:animEffect transition="in" filter="barn(inVertical)">
                                      <p:cBhvr>
                                        <p:cTn id="23" dur="500"/>
                                        <p:tgtEl>
                                          <p:spTgt spid="5">
                                            <p:graphicEl>
                                              <a:dgm id="{1981CB0E-D5F1-4661-892C-DEC0D3EC126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graphicEl>
                                              <a:dgm id="{F6F27D80-C9CF-41A0-93A4-19C03B5C73B2}"/>
                                            </p:graphicEl>
                                          </p:spTgt>
                                        </p:tgtEl>
                                        <p:attrNameLst>
                                          <p:attrName>style.visibility</p:attrName>
                                        </p:attrNameLst>
                                      </p:cBhvr>
                                      <p:to>
                                        <p:strVal val="visible"/>
                                      </p:to>
                                    </p:set>
                                    <p:animEffect transition="in" filter="barn(inVertical)">
                                      <p:cBhvr>
                                        <p:cTn id="28" dur="500"/>
                                        <p:tgtEl>
                                          <p:spTgt spid="5">
                                            <p:graphicEl>
                                              <a:dgm id="{F6F27D80-C9CF-41A0-93A4-19C03B5C73B2}"/>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graphicEl>
                                              <a:dgm id="{A795719A-3F61-4B18-9B0D-A7165854E12A}"/>
                                            </p:graphicEl>
                                          </p:spTgt>
                                        </p:tgtEl>
                                        <p:attrNameLst>
                                          <p:attrName>style.visibility</p:attrName>
                                        </p:attrNameLst>
                                      </p:cBhvr>
                                      <p:to>
                                        <p:strVal val="visible"/>
                                      </p:to>
                                    </p:set>
                                    <p:animEffect transition="in" filter="barn(inVertical)">
                                      <p:cBhvr>
                                        <p:cTn id="31" dur="500"/>
                                        <p:tgtEl>
                                          <p:spTgt spid="5">
                                            <p:graphicEl>
                                              <a:dgm id="{A795719A-3F61-4B18-9B0D-A7165854E12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graphicEl>
                                              <a:dgm id="{7115FFBB-8E01-457B-BF87-588F50EA64FB}"/>
                                            </p:graphicEl>
                                          </p:spTgt>
                                        </p:tgtEl>
                                        <p:attrNameLst>
                                          <p:attrName>style.visibility</p:attrName>
                                        </p:attrNameLst>
                                      </p:cBhvr>
                                      <p:to>
                                        <p:strVal val="visible"/>
                                      </p:to>
                                    </p:set>
                                    <p:animEffect transition="in" filter="barn(inVertical)">
                                      <p:cBhvr>
                                        <p:cTn id="36" dur="500"/>
                                        <p:tgtEl>
                                          <p:spTgt spid="5">
                                            <p:graphicEl>
                                              <a:dgm id="{7115FFBB-8E01-457B-BF87-588F50EA64FB}"/>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graphicEl>
                                              <a:dgm id="{027CD224-B02C-4B89-BBB5-489D01EB0355}"/>
                                            </p:graphicEl>
                                          </p:spTgt>
                                        </p:tgtEl>
                                        <p:attrNameLst>
                                          <p:attrName>style.visibility</p:attrName>
                                        </p:attrNameLst>
                                      </p:cBhvr>
                                      <p:to>
                                        <p:strVal val="visible"/>
                                      </p:to>
                                    </p:set>
                                    <p:animEffect transition="in" filter="barn(inVertical)">
                                      <p:cBhvr>
                                        <p:cTn id="39" dur="500"/>
                                        <p:tgtEl>
                                          <p:spTgt spid="5">
                                            <p:graphicEl>
                                              <a:dgm id="{027CD224-B02C-4B89-BBB5-489D01EB035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graphicEl>
                                              <a:dgm id="{1C3DB993-3C11-4D3A-94F9-D14B42F38E41}"/>
                                            </p:graphicEl>
                                          </p:spTgt>
                                        </p:tgtEl>
                                        <p:attrNameLst>
                                          <p:attrName>style.visibility</p:attrName>
                                        </p:attrNameLst>
                                      </p:cBhvr>
                                      <p:to>
                                        <p:strVal val="visible"/>
                                      </p:to>
                                    </p:set>
                                    <p:animEffect transition="in" filter="barn(inVertical)">
                                      <p:cBhvr>
                                        <p:cTn id="44" dur="500"/>
                                        <p:tgtEl>
                                          <p:spTgt spid="5">
                                            <p:graphicEl>
                                              <a:dgm id="{1C3DB993-3C11-4D3A-94F9-D14B42F38E41}"/>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
                                            <p:graphicEl>
                                              <a:dgm id="{C5012F3F-0F55-48CF-AA4B-2DB54C26A93E}"/>
                                            </p:graphicEl>
                                          </p:spTgt>
                                        </p:tgtEl>
                                        <p:attrNameLst>
                                          <p:attrName>style.visibility</p:attrName>
                                        </p:attrNameLst>
                                      </p:cBhvr>
                                      <p:to>
                                        <p:strVal val="visible"/>
                                      </p:to>
                                    </p:set>
                                    <p:animEffect transition="in" filter="barn(inVertical)">
                                      <p:cBhvr>
                                        <p:cTn id="47" dur="500"/>
                                        <p:tgtEl>
                                          <p:spTgt spid="5">
                                            <p:graphicEl>
                                              <a:dgm id="{C5012F3F-0F55-48CF-AA4B-2DB54C26A93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graphicEl>
                                              <a:dgm id="{90FC88DA-0F87-4521-98D3-E97B11341016}"/>
                                            </p:graphicEl>
                                          </p:spTgt>
                                        </p:tgtEl>
                                        <p:attrNameLst>
                                          <p:attrName>style.visibility</p:attrName>
                                        </p:attrNameLst>
                                      </p:cBhvr>
                                      <p:to>
                                        <p:strVal val="visible"/>
                                      </p:to>
                                    </p:set>
                                    <p:animEffect transition="in" filter="barn(inVertical)">
                                      <p:cBhvr>
                                        <p:cTn id="52" dur="500"/>
                                        <p:tgtEl>
                                          <p:spTgt spid="5">
                                            <p:graphicEl>
                                              <a:dgm id="{90FC88DA-0F87-4521-98D3-E97B11341016}"/>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graphicEl>
                                              <a:dgm id="{182890B8-76FF-4EE4-8603-67DD5778785C}"/>
                                            </p:graphicEl>
                                          </p:spTgt>
                                        </p:tgtEl>
                                        <p:attrNameLst>
                                          <p:attrName>style.visibility</p:attrName>
                                        </p:attrNameLst>
                                      </p:cBhvr>
                                      <p:to>
                                        <p:strVal val="visible"/>
                                      </p:to>
                                    </p:set>
                                    <p:animEffect transition="in" filter="barn(inVertical)">
                                      <p:cBhvr>
                                        <p:cTn id="55" dur="500"/>
                                        <p:tgtEl>
                                          <p:spTgt spid="5">
                                            <p:graphicEl>
                                              <a:dgm id="{182890B8-76FF-4EE4-8603-67DD5778785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graphicEl>
                                              <a:dgm id="{9A850910-65B4-4BCC-9FCF-A1E7FC23D475}"/>
                                            </p:graphicEl>
                                          </p:spTgt>
                                        </p:tgtEl>
                                        <p:attrNameLst>
                                          <p:attrName>style.visibility</p:attrName>
                                        </p:attrNameLst>
                                      </p:cBhvr>
                                      <p:to>
                                        <p:strVal val="visible"/>
                                      </p:to>
                                    </p:set>
                                    <p:animEffect transition="in" filter="barn(inVertical)">
                                      <p:cBhvr>
                                        <p:cTn id="60" dur="500"/>
                                        <p:tgtEl>
                                          <p:spTgt spid="5">
                                            <p:graphicEl>
                                              <a:dgm id="{9A850910-65B4-4BCC-9FCF-A1E7FC23D475}"/>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
                                            <p:graphicEl>
                                              <a:dgm id="{F4E08976-D805-465C-BA70-B4E59B6EC9D2}"/>
                                            </p:graphicEl>
                                          </p:spTgt>
                                        </p:tgtEl>
                                        <p:attrNameLst>
                                          <p:attrName>style.visibility</p:attrName>
                                        </p:attrNameLst>
                                      </p:cBhvr>
                                      <p:to>
                                        <p:strVal val="visible"/>
                                      </p:to>
                                    </p:set>
                                    <p:animEffect transition="in" filter="barn(inVertical)">
                                      <p:cBhvr>
                                        <p:cTn id="63" dur="500"/>
                                        <p:tgtEl>
                                          <p:spTgt spid="5">
                                            <p:graphicEl>
                                              <a:dgm id="{F4E08976-D805-465C-BA70-B4E59B6EC9D2}"/>
                                            </p:graphicEl>
                                          </p:spTgt>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
                                            <p:graphicEl>
                                              <a:dgm id="{3D83C3E5-A9DA-4376-85DB-323410AACEAB}"/>
                                            </p:graphicEl>
                                          </p:spTgt>
                                        </p:tgtEl>
                                        <p:attrNameLst>
                                          <p:attrName>style.visibility</p:attrName>
                                        </p:attrNameLst>
                                      </p:cBhvr>
                                      <p:to>
                                        <p:strVal val="visible"/>
                                      </p:to>
                                    </p:set>
                                    <p:animEffect transition="in" filter="barn(inVertical)">
                                      <p:cBhvr>
                                        <p:cTn id="66" dur="500"/>
                                        <p:tgtEl>
                                          <p:spTgt spid="5">
                                            <p:graphicEl>
                                              <a:dgm id="{3D83C3E5-A9DA-4376-85DB-323410AACE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r>
              <a:rPr lang="en-US" dirty="0"/>
              <a:t>Chicken Coop Design</a:t>
            </a:r>
          </a:p>
        </p:txBody>
      </p:sp>
      <p:sp>
        <p:nvSpPr>
          <p:cNvPr id="4" name="Text Placeholder 3"/>
          <p:cNvSpPr>
            <a:spLocks noGrp="1"/>
          </p:cNvSpPr>
          <p:nvPr>
            <p:ph type="body" idx="13"/>
          </p:nvPr>
        </p:nvSpPr>
        <p:spPr/>
        <p:txBody>
          <a:bodyPr/>
          <a:lstStyle/>
          <a:p>
            <a:r>
              <a:rPr lang="en-US" dirty="0"/>
              <a:t>What we’ve learned</a:t>
            </a:r>
          </a:p>
        </p:txBody>
      </p:sp>
      <p:sp>
        <p:nvSpPr>
          <p:cNvPr id="9" name="Content Placeholder 8">
            <a:extLst>
              <a:ext uri="{FF2B5EF4-FFF2-40B4-BE49-F238E27FC236}">
                <a16:creationId xmlns:a16="http://schemas.microsoft.com/office/drawing/2014/main" id="{296CEC6A-4497-45FD-A8E9-1812F8829BA7}"/>
              </a:ext>
            </a:extLst>
          </p:cNvPr>
          <p:cNvSpPr>
            <a:spLocks noGrp="1"/>
          </p:cNvSpPr>
          <p:nvPr>
            <p:ph idx="1"/>
          </p:nvPr>
        </p:nvSpPr>
        <p:spPr/>
        <p:txBody>
          <a:bodyPr/>
          <a:lstStyle/>
          <a:p>
            <a:pPr marL="285750" indent="-285750">
              <a:buFont typeface="Arial" panose="020B0604020202020204" pitchFamily="34" charset="0"/>
              <a:buChar char="•"/>
            </a:pPr>
            <a:r>
              <a:rPr lang="en-US" dirty="0"/>
              <a:t>Design principles: </a:t>
            </a:r>
          </a:p>
          <a:p>
            <a:pPr marL="681038" lvl="2"/>
            <a:r>
              <a:rPr lang="en-US" dirty="0"/>
              <a:t>Predator proof</a:t>
            </a:r>
          </a:p>
          <a:p>
            <a:pPr marL="681038" lvl="2"/>
            <a:r>
              <a:rPr lang="en-US" dirty="0"/>
              <a:t>Ventilation</a:t>
            </a:r>
          </a:p>
          <a:p>
            <a:pPr marL="681038" lvl="2"/>
            <a:r>
              <a:rPr lang="en-US" dirty="0"/>
              <a:t>Store litter (straw, pine shavings </a:t>
            </a:r>
            <a:r>
              <a:rPr lang="en-US" dirty="0" err="1"/>
              <a:t>etc</a:t>
            </a:r>
            <a:r>
              <a:rPr lang="en-US" dirty="0"/>
              <a:t>) nearby – note don’t use cedar shavings!</a:t>
            </a:r>
          </a:p>
          <a:p>
            <a:pPr marL="681038" lvl="2"/>
            <a:r>
              <a:rPr lang="en-US" dirty="0"/>
              <a:t>Windows/shutters and doors  to allow sunlight in</a:t>
            </a:r>
          </a:p>
          <a:p>
            <a:pPr marL="681038" lvl="2"/>
            <a:r>
              <a:rPr lang="en-US" dirty="0"/>
              <a:t>Roosts for sleeping</a:t>
            </a:r>
          </a:p>
          <a:p>
            <a:pPr marL="681038" lvl="2"/>
            <a:r>
              <a:rPr lang="en-US" dirty="0"/>
              <a:t>Nesting areas to lay eggs (optional if birds are free-range)</a:t>
            </a:r>
          </a:p>
          <a:p>
            <a:pPr marL="681038" lvl="2"/>
            <a:r>
              <a:rPr lang="en-US" dirty="0"/>
              <a:t>Separate area for mammas and baby chicks, injured chickens, new chickens</a:t>
            </a:r>
          </a:p>
          <a:p>
            <a:pPr marL="681038" lvl="2"/>
            <a:r>
              <a:rPr lang="en-US" dirty="0"/>
              <a:t>Make the coop bigger than you think you’ll need so you can add more chickens</a:t>
            </a:r>
          </a:p>
          <a:p>
            <a:pPr marL="681038" lvl="2"/>
            <a:endParaRPr lang="en-US" dirty="0"/>
          </a:p>
          <a:p>
            <a:pPr marL="400050" lvl="2" indent="0">
              <a:buNone/>
            </a:pPr>
            <a:r>
              <a:rPr lang="en-US" b="1" dirty="0"/>
              <a:t>You can read a lot on the internet about the amount of space you need per chicken, but most are too little. Think about yourself, how much space do you need to live, play, eat </a:t>
            </a:r>
            <a:r>
              <a:rPr lang="en-US" b="1" dirty="0" err="1"/>
              <a:t>etc</a:t>
            </a:r>
            <a:r>
              <a:rPr lang="en-US" b="1" dirty="0"/>
              <a:t> to feel comfortable versus the minimum space you need to survive</a:t>
            </a:r>
          </a:p>
          <a:p>
            <a:pPr marL="400050" lvl="2" indent="0">
              <a:buNone/>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endParaRPr lang="en-US" dirty="0"/>
          </a:p>
        </p:txBody>
      </p:sp>
    </p:spTree>
    <p:extLst>
      <p:ext uri="{BB962C8B-B14F-4D97-AF65-F5344CB8AC3E}">
        <p14:creationId xmlns:p14="http://schemas.microsoft.com/office/powerpoint/2010/main" val="7136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D28DC-2294-4660-99A1-ED5986EC8BA5}"/>
              </a:ext>
            </a:extLst>
          </p:cNvPr>
          <p:cNvSpPr>
            <a:spLocks noGrp="1"/>
          </p:cNvSpPr>
          <p:nvPr>
            <p:ph idx="1"/>
          </p:nvPr>
        </p:nvSpPr>
        <p:spPr/>
        <p:txBody>
          <a:bodyPr/>
          <a:lstStyle/>
          <a:p>
            <a:r>
              <a:rPr lang="en-US" u="sng" dirty="0">
                <a:hlinkClick r:id="rId2"/>
              </a:rPr>
              <a:t>https://youtu.be/NtfKUZJ8DKA</a:t>
            </a:r>
            <a:endParaRPr lang="en-US" dirty="0"/>
          </a:p>
          <a:p>
            <a:endParaRPr lang="en-US" dirty="0"/>
          </a:p>
          <a:p>
            <a:r>
              <a:rPr lang="en-US" dirty="0"/>
              <a:t>Subscribe to our Graze Against The Machine channel to view more videos as they</a:t>
            </a:r>
          </a:p>
          <a:p>
            <a:r>
              <a:rPr lang="en-US" dirty="0"/>
              <a:t>are uploaded</a:t>
            </a:r>
          </a:p>
          <a:p>
            <a:endParaRPr lang="en-US" dirty="0"/>
          </a:p>
        </p:txBody>
      </p:sp>
      <p:sp>
        <p:nvSpPr>
          <p:cNvPr id="4" name="Text Placeholder 3">
            <a:extLst>
              <a:ext uri="{FF2B5EF4-FFF2-40B4-BE49-F238E27FC236}">
                <a16:creationId xmlns:a16="http://schemas.microsoft.com/office/drawing/2014/main" id="{8F70E288-7E8C-4F54-9C5B-26A30298AA90}"/>
              </a:ext>
            </a:extLst>
          </p:cNvPr>
          <p:cNvSpPr>
            <a:spLocks noGrp="1"/>
          </p:cNvSpPr>
          <p:nvPr>
            <p:ph type="body" idx="13"/>
          </p:nvPr>
        </p:nvSpPr>
        <p:spPr>
          <a:xfrm>
            <a:off x="676275" y="1606741"/>
            <a:ext cx="7833152" cy="416544"/>
          </a:xfrm>
        </p:spPr>
        <p:txBody>
          <a:bodyPr/>
          <a:lstStyle/>
          <a:p>
            <a:r>
              <a:rPr lang="en-US" dirty="0"/>
              <a:t>Learn about the dimensions, ventilation, predator protection, roosts, nursery and more we considered when building our chicken house</a:t>
            </a:r>
          </a:p>
        </p:txBody>
      </p:sp>
      <p:sp>
        <p:nvSpPr>
          <p:cNvPr id="5" name="Text Placeholder 4">
            <a:extLst>
              <a:ext uri="{FF2B5EF4-FFF2-40B4-BE49-F238E27FC236}">
                <a16:creationId xmlns:a16="http://schemas.microsoft.com/office/drawing/2014/main" id="{4D68DC65-8CCD-403F-AD55-6FE54E8B258B}"/>
              </a:ext>
            </a:extLst>
          </p:cNvPr>
          <p:cNvSpPr>
            <a:spLocks noGrp="1"/>
          </p:cNvSpPr>
          <p:nvPr>
            <p:ph type="body" idx="14"/>
          </p:nvPr>
        </p:nvSpPr>
        <p:spPr/>
        <p:txBody>
          <a:bodyPr/>
          <a:lstStyle/>
          <a:p>
            <a:r>
              <a:rPr lang="en-US" dirty="0"/>
              <a:t>Chicken Coop Design</a:t>
            </a:r>
          </a:p>
        </p:txBody>
      </p:sp>
    </p:spTree>
    <p:extLst>
      <p:ext uri="{BB962C8B-B14F-4D97-AF65-F5344CB8AC3E}">
        <p14:creationId xmlns:p14="http://schemas.microsoft.com/office/powerpoint/2010/main" val="272000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423" y="1219200"/>
            <a:ext cx="7833153" cy="4044142"/>
          </a:xfrm>
        </p:spPr>
        <p:txBody>
          <a:bodyPr/>
          <a:lstStyle/>
          <a:p>
            <a:pPr>
              <a:buFont typeface="Arial" panose="020B0604020202020204" pitchFamily="34" charset="0"/>
              <a:buChar char="•"/>
            </a:pPr>
            <a:r>
              <a:rPr lang="en-US" dirty="0"/>
              <a:t>Genetic diversity – inbreeding can weaken the hardiness, mothering abilities, introduce disease susceptibility  </a:t>
            </a:r>
            <a:r>
              <a:rPr lang="en-US" dirty="0" err="1"/>
              <a:t>etc</a:t>
            </a:r>
            <a:endParaRPr lang="en-US" dirty="0"/>
          </a:p>
          <a:p>
            <a:pPr>
              <a:buFont typeface="Arial" panose="020B0604020202020204" pitchFamily="34" charset="0"/>
              <a:buChar char="•"/>
            </a:pPr>
            <a:r>
              <a:rPr lang="en-US" dirty="0"/>
              <a:t>Can you grow your own straw for the coop, is there an alternative?</a:t>
            </a:r>
          </a:p>
          <a:p>
            <a:pPr>
              <a:buFont typeface="Arial" panose="020B0604020202020204" pitchFamily="34" charset="0"/>
              <a:buChar char="•"/>
            </a:pPr>
            <a:r>
              <a:rPr lang="en-US" dirty="0"/>
              <a:t>Are there other places in your mars city that you can get food scraps from?</a:t>
            </a:r>
          </a:p>
          <a:p>
            <a:pPr>
              <a:buFont typeface="Arial" panose="020B0604020202020204" pitchFamily="34" charset="0"/>
              <a:buChar char="•"/>
            </a:pPr>
            <a:r>
              <a:rPr lang="en-US" dirty="0"/>
              <a:t>Chickens eat insects, mice, snakes, grass, grains, greens and much more, try to create an ecosystem that sustains itself</a:t>
            </a:r>
          </a:p>
          <a:p>
            <a:pPr>
              <a:buFont typeface="Arial" panose="020B0604020202020204" pitchFamily="34" charset="0"/>
              <a:buChar char="•"/>
            </a:pPr>
            <a:r>
              <a:rPr lang="en-US" dirty="0"/>
              <a:t>Chicken Tractor as an alternative to a stationary coop</a:t>
            </a:r>
          </a:p>
          <a:p>
            <a:pPr>
              <a:buFont typeface="Arial" panose="020B0604020202020204" pitchFamily="34" charset="0"/>
              <a:buChar char="•"/>
            </a:pPr>
            <a:r>
              <a:rPr lang="en-US" dirty="0"/>
              <a:t>Will the chicken ecosystem be part of the humans eco system or self contained?</a:t>
            </a:r>
          </a:p>
          <a:p>
            <a:pPr>
              <a:buFont typeface="Arial" panose="020B0604020202020204" pitchFamily="34" charset="0"/>
              <a:buChar char="•"/>
            </a:pPr>
            <a:r>
              <a:rPr lang="en-US" dirty="0"/>
              <a:t>Dust baths – help keep mites away</a:t>
            </a:r>
          </a:p>
          <a:p>
            <a:pPr>
              <a:buFont typeface="Arial" panose="020B0604020202020204" pitchFamily="34" charset="0"/>
              <a:buChar char="•"/>
            </a:pPr>
            <a:r>
              <a:rPr lang="en-US" dirty="0"/>
              <a:t>Can you use the feathers for pillows or making fishing lures for ice fishing</a:t>
            </a:r>
          </a:p>
          <a:p>
            <a:pPr>
              <a:buFont typeface="Arial" panose="020B0604020202020204" pitchFamily="34" charset="0"/>
              <a:buChar char="•"/>
            </a:pPr>
            <a:r>
              <a:rPr lang="en-US" dirty="0"/>
              <a:t>Will lower gravity…</a:t>
            </a:r>
          </a:p>
          <a:p>
            <a:pPr lvl="2"/>
            <a:r>
              <a:rPr lang="en-US" dirty="0"/>
              <a:t>Effect integrity of the egg shell?</a:t>
            </a:r>
          </a:p>
          <a:p>
            <a:pPr lvl="2"/>
            <a:r>
              <a:rPr lang="en-US" dirty="0"/>
              <a:t>Mean that eggs float away?</a:t>
            </a:r>
          </a:p>
          <a:p>
            <a:pPr lvl="2"/>
            <a:r>
              <a:rPr lang="en-US" dirty="0"/>
              <a:t>Mean that chicks will grow quicker or slower inside  the shell</a:t>
            </a:r>
          </a:p>
          <a:p>
            <a:pPr lvl="2"/>
            <a:r>
              <a:rPr lang="en-US" dirty="0"/>
              <a:t>Mean that chickens might harm themselves by running/flying into obstacles because they are faster?</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b="1" dirty="0"/>
          </a:p>
        </p:txBody>
      </p:sp>
      <p:sp>
        <p:nvSpPr>
          <p:cNvPr id="3" name="Text Placeholder 2"/>
          <p:cNvSpPr>
            <a:spLocks noGrp="1"/>
          </p:cNvSpPr>
          <p:nvPr>
            <p:ph type="body" idx="14"/>
          </p:nvPr>
        </p:nvSpPr>
        <p:spPr>
          <a:xfrm>
            <a:off x="457200" y="609600"/>
            <a:ext cx="5972174" cy="416544"/>
          </a:xfrm>
        </p:spPr>
        <p:txBody>
          <a:bodyPr/>
          <a:lstStyle/>
          <a:p>
            <a:r>
              <a:rPr lang="en-US" dirty="0"/>
              <a:t>Chicken Nuggets on Mars – Other things to think about</a:t>
            </a:r>
          </a:p>
        </p:txBody>
      </p:sp>
    </p:spTree>
    <p:extLst>
      <p:ext uri="{BB962C8B-B14F-4D97-AF65-F5344CB8AC3E}">
        <p14:creationId xmlns:p14="http://schemas.microsoft.com/office/powerpoint/2010/main" val="45482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990600" y="3581400"/>
            <a:ext cx="7419975" cy="1447800"/>
          </a:xfrm>
        </p:spPr>
        <p:txBody>
          <a:bodyPr/>
          <a:lstStyle/>
          <a:p>
            <a:r>
              <a:rPr lang="en-US" sz="2400" dirty="0"/>
              <a:t>ozarkakerznc@gmail.com</a:t>
            </a:r>
          </a:p>
          <a:p>
            <a:r>
              <a:rPr lang="en-US" sz="2400" dirty="0">
                <a:solidFill>
                  <a:srgbClr val="FF0000"/>
                </a:solidFill>
              </a:rPr>
              <a:t>www.ozarkakerz.com</a:t>
            </a:r>
          </a:p>
        </p:txBody>
      </p:sp>
    </p:spTree>
    <p:extLst>
      <p:ext uri="{BB962C8B-B14F-4D97-AF65-F5344CB8AC3E}">
        <p14:creationId xmlns:p14="http://schemas.microsoft.com/office/powerpoint/2010/main" val="34406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Introduction</a:t>
            </a:r>
          </a:p>
          <a:p>
            <a:pPr>
              <a:buFont typeface="Arial" panose="020B0604020202020204" pitchFamily="34" charset="0"/>
              <a:buChar char="•"/>
            </a:pPr>
            <a:r>
              <a:rPr lang="en-US" sz="2400" dirty="0"/>
              <a:t>Heritage breeds</a:t>
            </a:r>
          </a:p>
          <a:p>
            <a:pPr lvl="1"/>
            <a:r>
              <a:rPr lang="en-US" sz="2400" dirty="0"/>
              <a:t>Sustainable and regenerative farming practices</a:t>
            </a:r>
          </a:p>
          <a:p>
            <a:pPr>
              <a:buFont typeface="Arial" panose="020B0604020202020204" pitchFamily="34" charset="0"/>
              <a:buChar char="•"/>
            </a:pPr>
            <a:r>
              <a:rPr lang="en-US" sz="2400" dirty="0"/>
              <a:t>Coop Design</a:t>
            </a:r>
          </a:p>
        </p:txBody>
      </p:sp>
      <p:sp>
        <p:nvSpPr>
          <p:cNvPr id="3" name="Text Placeholder 2"/>
          <p:cNvSpPr>
            <a:spLocks noGrp="1"/>
          </p:cNvSpPr>
          <p:nvPr>
            <p:ph type="body" idx="14"/>
          </p:nvPr>
        </p:nvSpPr>
        <p:spPr/>
        <p:txBody>
          <a:bodyPr/>
          <a:lstStyle/>
          <a:p>
            <a:r>
              <a:rPr lang="en-US" dirty="0"/>
              <a:t>Agenda</a:t>
            </a:r>
          </a:p>
        </p:txBody>
      </p:sp>
      <p:sp>
        <p:nvSpPr>
          <p:cNvPr id="5" name="Text Placeholder 4"/>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390574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r>
              <a:rPr lang="en-US" dirty="0"/>
              <a:t>Heritage Cattle - Pineywoods</a:t>
            </a:r>
          </a:p>
        </p:txBody>
      </p:sp>
      <p:sp>
        <p:nvSpPr>
          <p:cNvPr id="4" name="Text Placeholder 3"/>
          <p:cNvSpPr>
            <a:spLocks noGrp="1"/>
          </p:cNvSpPr>
          <p:nvPr>
            <p:ph type="body"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1" y="1568376"/>
            <a:ext cx="4356721" cy="3413760"/>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724400" y="3429000"/>
            <a:ext cx="4049026" cy="2701270"/>
          </a:xfrm>
        </p:spPr>
      </p:pic>
    </p:spTree>
    <p:extLst>
      <p:ext uri="{BB962C8B-B14F-4D97-AF65-F5344CB8AC3E}">
        <p14:creationId xmlns:p14="http://schemas.microsoft.com/office/powerpoint/2010/main" val="122018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33700" y="1524000"/>
            <a:ext cx="3429000" cy="4572000"/>
          </a:xfrm>
        </p:spPr>
      </p:pic>
      <p:sp>
        <p:nvSpPr>
          <p:cNvPr id="3" name="Text Placeholder 2"/>
          <p:cNvSpPr>
            <a:spLocks noGrp="1"/>
          </p:cNvSpPr>
          <p:nvPr>
            <p:ph type="body" idx="14"/>
          </p:nvPr>
        </p:nvSpPr>
        <p:spPr/>
        <p:txBody>
          <a:bodyPr/>
          <a:lstStyle/>
          <a:p>
            <a:r>
              <a:rPr lang="en-US" dirty="0"/>
              <a:t>Heritage Turkeys – Blue Slate</a:t>
            </a:r>
          </a:p>
        </p:txBody>
      </p:sp>
      <p:sp>
        <p:nvSpPr>
          <p:cNvPr id="4" name="Text Placeholder 3"/>
          <p:cNvSpPr>
            <a:spLocks noGrp="1"/>
          </p:cNvSpPr>
          <p:nvPr>
            <p:ph type="body" idx="13"/>
          </p:nvPr>
        </p:nvSpPr>
        <p:spPr/>
        <p:txBody>
          <a:bodyPr/>
          <a:lstStyle/>
          <a:p>
            <a:endParaRPr lang="en-US"/>
          </a:p>
        </p:txBody>
      </p:sp>
    </p:spTree>
    <p:extLst>
      <p:ext uri="{BB962C8B-B14F-4D97-AF65-F5344CB8AC3E}">
        <p14:creationId xmlns:p14="http://schemas.microsoft.com/office/powerpoint/2010/main" val="174251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4"/>
          </p:nvPr>
        </p:nvSpPr>
        <p:spPr/>
        <p:txBody>
          <a:bodyPr/>
          <a:lstStyle/>
          <a:p>
            <a:r>
              <a:rPr lang="en-US" dirty="0"/>
              <a:t>Heritage Chickens</a:t>
            </a:r>
          </a:p>
        </p:txBody>
      </p:sp>
      <p:pic>
        <p:nvPicPr>
          <p:cNvPr id="7" name="Picture 6" descr="A pile of hay&#10;&#10;Description automatically generated">
            <a:extLst>
              <a:ext uri="{FF2B5EF4-FFF2-40B4-BE49-F238E27FC236}">
                <a16:creationId xmlns:a16="http://schemas.microsoft.com/office/drawing/2014/main" id="{341E81C3-D502-4C93-8485-305AE84B6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48763" y="2307067"/>
            <a:ext cx="4233587" cy="3175190"/>
          </a:xfrm>
          <a:prstGeom prst="rect">
            <a:avLst/>
          </a:prstGeom>
        </p:spPr>
      </p:pic>
      <p:pic>
        <p:nvPicPr>
          <p:cNvPr id="11" name="Picture 10" descr="A picture containing person, animal, indoor, cat&#10;&#10;Description automatically generated">
            <a:extLst>
              <a:ext uri="{FF2B5EF4-FFF2-40B4-BE49-F238E27FC236}">
                <a16:creationId xmlns:a16="http://schemas.microsoft.com/office/drawing/2014/main" id="{E17B9C0E-8986-42B5-8D09-349A938B7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0599" y="2315409"/>
            <a:ext cx="4233590" cy="3175192"/>
          </a:xfrm>
          <a:prstGeom prst="rect">
            <a:avLst/>
          </a:prstGeom>
        </p:spPr>
      </p:pic>
      <p:pic>
        <p:nvPicPr>
          <p:cNvPr id="1026" name="Picture 2">
            <a:extLst>
              <a:ext uri="{FF2B5EF4-FFF2-40B4-BE49-F238E27FC236}">
                <a16:creationId xmlns:a16="http://schemas.microsoft.com/office/drawing/2014/main" id="{70CE68A8-6510-4E41-AD0F-3FEBCC166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786213"/>
            <a:ext cx="3175191" cy="423358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20DD502-39E6-4232-8D90-1F61A0564D3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1385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4"/>
          </p:nvPr>
        </p:nvSpPr>
        <p:spPr/>
        <p:txBody>
          <a:bodyPr/>
          <a:lstStyle/>
          <a:p>
            <a:r>
              <a:rPr lang="en-US" dirty="0"/>
              <a:t>Farm Cats – </a:t>
            </a:r>
            <a:r>
              <a:rPr lang="en-US" dirty="0" err="1"/>
              <a:t>Lemmy</a:t>
            </a:r>
            <a:r>
              <a:rPr lang="en-US" dirty="0"/>
              <a:t> and Bones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990600" y="1573006"/>
            <a:ext cx="3392245" cy="4522994"/>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539727" y="1573006"/>
            <a:ext cx="3392245" cy="4522994"/>
          </a:xfrm>
        </p:spPr>
      </p:pic>
    </p:spTree>
    <p:extLst>
      <p:ext uri="{BB962C8B-B14F-4D97-AF65-F5344CB8AC3E}">
        <p14:creationId xmlns:p14="http://schemas.microsoft.com/office/powerpoint/2010/main" val="207816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hlinkClick r:id="" action="ppaction://noaction" highlightClick="1"/>
          </p:cNvPr>
          <p:cNvGraphicFramePr>
            <a:graphicFrameLocks noGrp="1"/>
          </p:cNvGraphicFramePr>
          <p:nvPr>
            <p:ph idx="1"/>
            <p:extLst>
              <p:ext uri="{D42A27DB-BD31-4B8C-83A1-F6EECF244321}">
                <p14:modId xmlns:p14="http://schemas.microsoft.com/office/powerpoint/2010/main" val="1700748270"/>
              </p:ext>
            </p:extLst>
          </p:nvPr>
        </p:nvGraphicFramePr>
        <p:xfrm>
          <a:off x="676275" y="2119313"/>
          <a:ext cx="7832725" cy="404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4"/>
          </p:nvPr>
        </p:nvSpPr>
        <p:spPr/>
        <p:txBody>
          <a:bodyPr/>
          <a:lstStyle/>
          <a:p>
            <a:r>
              <a:rPr lang="en-US" dirty="0"/>
              <a:t>Heritage Breed Chickens</a:t>
            </a:r>
          </a:p>
        </p:txBody>
      </p:sp>
      <p:sp>
        <p:nvSpPr>
          <p:cNvPr id="4" name="Text Placeholder 3"/>
          <p:cNvSpPr>
            <a:spLocks noGrp="1"/>
          </p:cNvSpPr>
          <p:nvPr>
            <p:ph type="body" idx="13"/>
          </p:nvPr>
        </p:nvSpPr>
        <p:spPr/>
        <p:txBody>
          <a:bodyPr/>
          <a:lstStyle/>
          <a:p>
            <a:r>
              <a:rPr lang="en-US" dirty="0"/>
              <a:t>Heritage breeds are endangered farm animals</a:t>
            </a:r>
          </a:p>
        </p:txBody>
      </p:sp>
    </p:spTree>
    <p:extLst>
      <p:ext uri="{BB962C8B-B14F-4D97-AF65-F5344CB8AC3E}">
        <p14:creationId xmlns:p14="http://schemas.microsoft.com/office/powerpoint/2010/main" val="162209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Resources:</a:t>
            </a:r>
          </a:p>
          <a:p>
            <a:r>
              <a:rPr lang="en-US" dirty="0"/>
              <a:t>The Livestock Conservancy - Breed Comparison Chart</a:t>
            </a:r>
          </a:p>
          <a:p>
            <a:r>
              <a:rPr lang="en-US" dirty="0">
                <a:hlinkClick r:id="rId2"/>
              </a:rPr>
              <a:t>https://livestockconservancy.org/images/uploads/docs/pickachicken.pdf</a:t>
            </a:r>
            <a:r>
              <a:rPr lang="en-US" dirty="0"/>
              <a:t> </a:t>
            </a:r>
          </a:p>
          <a:p>
            <a:pPr>
              <a:buFont typeface="Arial" panose="020B0604020202020204" pitchFamily="34" charset="0"/>
              <a:buChar char="•"/>
            </a:pPr>
            <a:endParaRPr lang="en-US" dirty="0"/>
          </a:p>
          <a:p>
            <a:pPr marL="0" indent="0"/>
            <a:r>
              <a:rPr lang="en-US" dirty="0"/>
              <a:t>Look for</a:t>
            </a:r>
          </a:p>
          <a:p>
            <a:pPr>
              <a:buFont typeface="Arial" panose="020B0604020202020204" pitchFamily="34" charset="0"/>
              <a:buChar char="•"/>
            </a:pPr>
            <a:r>
              <a:rPr lang="en-US" dirty="0"/>
              <a:t>Cold hardy breeds</a:t>
            </a:r>
          </a:p>
          <a:p>
            <a:pPr>
              <a:buFont typeface="Arial" panose="020B0604020202020204" pitchFamily="34" charset="0"/>
              <a:buChar char="•"/>
            </a:pPr>
            <a:r>
              <a:rPr lang="en-US" dirty="0"/>
              <a:t>Breeds that are good foragers</a:t>
            </a:r>
          </a:p>
          <a:p>
            <a:pPr>
              <a:buFont typeface="Arial" panose="020B0604020202020204" pitchFamily="34" charset="0"/>
              <a:buChar char="•"/>
            </a:pPr>
            <a:r>
              <a:rPr lang="en-US" dirty="0"/>
              <a:t>That are good for eggs and meat</a:t>
            </a:r>
          </a:p>
          <a:p>
            <a:pPr>
              <a:buFont typeface="Arial" panose="020B0604020202020204" pitchFamily="34" charset="0"/>
              <a:buChar char="•"/>
            </a:pPr>
            <a:r>
              <a:rPr lang="en-US" dirty="0"/>
              <a:t>Broody – they sit on eggs to hatch them</a:t>
            </a:r>
          </a:p>
          <a:p>
            <a:pPr>
              <a:buFont typeface="Arial" panose="020B0604020202020204" pitchFamily="34" charset="0"/>
              <a:buChar char="•"/>
            </a:pPr>
            <a:r>
              <a:rPr lang="en-US" dirty="0"/>
              <a:t>Good mothers – some don’t protect their chicks so well</a:t>
            </a:r>
          </a:p>
          <a:p>
            <a:pPr>
              <a:buFont typeface="Arial" panose="020B0604020202020204" pitchFamily="34" charset="0"/>
              <a:buChar char="•"/>
            </a:pPr>
            <a:r>
              <a:rPr lang="en-US" dirty="0"/>
              <a:t>Breeds that don’t take much experience by humans to raise </a:t>
            </a:r>
          </a:p>
          <a:p>
            <a:pPr>
              <a:buFont typeface="Arial" panose="020B0604020202020204" pitchFamily="34" charset="0"/>
              <a:buChar char="•"/>
            </a:pPr>
            <a:endParaRPr lang="en-US" dirty="0"/>
          </a:p>
          <a:p>
            <a:endParaRPr lang="en-US" dirty="0"/>
          </a:p>
          <a:p>
            <a:endParaRPr lang="en-US" dirty="0"/>
          </a:p>
          <a:p>
            <a:endParaRPr lang="en-US" b="1" dirty="0"/>
          </a:p>
        </p:txBody>
      </p:sp>
      <p:sp>
        <p:nvSpPr>
          <p:cNvPr id="3" name="Text Placeholder 2"/>
          <p:cNvSpPr>
            <a:spLocks noGrp="1"/>
          </p:cNvSpPr>
          <p:nvPr>
            <p:ph type="body" idx="14"/>
          </p:nvPr>
        </p:nvSpPr>
        <p:spPr/>
        <p:txBody>
          <a:bodyPr/>
          <a:lstStyle/>
          <a:p>
            <a:r>
              <a:rPr lang="en-US" dirty="0"/>
              <a:t>Heritage Breeds – Find the best breed</a:t>
            </a:r>
          </a:p>
        </p:txBody>
      </p:sp>
      <p:sp>
        <p:nvSpPr>
          <p:cNvPr id="4" name="Text Placeholder 3"/>
          <p:cNvSpPr>
            <a:spLocks noGrp="1"/>
          </p:cNvSpPr>
          <p:nvPr>
            <p:ph type="body" idx="13"/>
          </p:nvPr>
        </p:nvSpPr>
        <p:spPr>
          <a:xfrm>
            <a:off x="676275" y="1600200"/>
            <a:ext cx="7833152" cy="416544"/>
          </a:xfrm>
        </p:spPr>
        <p:txBody>
          <a:bodyPr/>
          <a:lstStyle/>
          <a:p>
            <a:r>
              <a:rPr lang="en-US" dirty="0"/>
              <a:t>Form Groups and choose 3 breeds you think will do well on mars</a:t>
            </a:r>
          </a:p>
        </p:txBody>
      </p:sp>
    </p:spTree>
    <p:extLst>
      <p:ext uri="{BB962C8B-B14F-4D97-AF65-F5344CB8AC3E}">
        <p14:creationId xmlns:p14="http://schemas.microsoft.com/office/powerpoint/2010/main" val="407492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EECE5-D373-4E3B-9CE5-6E3DDF9A6E5C}"/>
              </a:ext>
            </a:extLst>
          </p:cNvPr>
          <p:cNvSpPr>
            <a:spLocks noGrp="1"/>
          </p:cNvSpPr>
          <p:nvPr>
            <p:ph idx="1"/>
          </p:nvPr>
        </p:nvSpPr>
        <p:spPr/>
        <p:txBody>
          <a:bodyPr/>
          <a:lstStyle/>
          <a:p>
            <a:r>
              <a:rPr lang="en-US" u="sng" dirty="0">
                <a:hlinkClick r:id="rId2"/>
              </a:rPr>
              <a:t>https://youtu.be/eaOdL-VwZ-Y</a:t>
            </a:r>
            <a:endParaRPr lang="en-US" dirty="0"/>
          </a:p>
          <a:p>
            <a:endParaRPr lang="en-US" dirty="0"/>
          </a:p>
          <a:p>
            <a:r>
              <a:rPr lang="en-US" dirty="0"/>
              <a:t>Subscribe to our Graze Against The Machine channel to view more videos as they</a:t>
            </a:r>
          </a:p>
          <a:p>
            <a:r>
              <a:rPr lang="en-US" dirty="0"/>
              <a:t>are uploaded</a:t>
            </a:r>
          </a:p>
        </p:txBody>
      </p:sp>
      <p:sp>
        <p:nvSpPr>
          <p:cNvPr id="4" name="Text Placeholder 3">
            <a:extLst>
              <a:ext uri="{FF2B5EF4-FFF2-40B4-BE49-F238E27FC236}">
                <a16:creationId xmlns:a16="http://schemas.microsoft.com/office/drawing/2014/main" id="{C22E4077-8E95-4A48-ACEF-387F087F233C}"/>
              </a:ext>
            </a:extLst>
          </p:cNvPr>
          <p:cNvSpPr>
            <a:spLocks noGrp="1"/>
          </p:cNvSpPr>
          <p:nvPr>
            <p:ph type="body" idx="13"/>
          </p:nvPr>
        </p:nvSpPr>
        <p:spPr/>
        <p:txBody>
          <a:bodyPr/>
          <a:lstStyle/>
          <a:p>
            <a:r>
              <a:rPr lang="en-US" dirty="0"/>
              <a:t>Lots of things! More on our YouTube channel </a:t>
            </a:r>
          </a:p>
        </p:txBody>
      </p:sp>
      <p:sp>
        <p:nvSpPr>
          <p:cNvPr id="5" name="Text Placeholder 4">
            <a:extLst>
              <a:ext uri="{FF2B5EF4-FFF2-40B4-BE49-F238E27FC236}">
                <a16:creationId xmlns:a16="http://schemas.microsoft.com/office/drawing/2014/main" id="{9B2DDBDD-71E8-4B54-AF27-A81CFBEB98DB}"/>
              </a:ext>
            </a:extLst>
          </p:cNvPr>
          <p:cNvSpPr>
            <a:spLocks noGrp="1"/>
          </p:cNvSpPr>
          <p:nvPr>
            <p:ph type="body" idx="14"/>
          </p:nvPr>
        </p:nvSpPr>
        <p:spPr/>
        <p:txBody>
          <a:bodyPr/>
          <a:lstStyle/>
          <a:p>
            <a:r>
              <a:rPr lang="en-US" dirty="0"/>
              <a:t>What do chickens eat?</a:t>
            </a:r>
          </a:p>
        </p:txBody>
      </p:sp>
    </p:spTree>
    <p:extLst>
      <p:ext uri="{BB962C8B-B14F-4D97-AF65-F5344CB8AC3E}">
        <p14:creationId xmlns:p14="http://schemas.microsoft.com/office/powerpoint/2010/main" val="3493175041"/>
      </p:ext>
    </p:extLst>
  </p:cSld>
  <p:clrMapOvr>
    <a:masterClrMapping/>
  </p:clrMapOvr>
</p:sld>
</file>

<file path=ppt/theme/theme1.xml><?xml version="1.0" encoding="utf-8"?>
<a:theme xmlns:a="http://schemas.openxmlformats.org/drawingml/2006/main" name="Ozark Akerz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bg1"/>
            </a:gs>
            <a:gs pos="0">
              <a:srgbClr val="D1DFFF"/>
            </a:gs>
            <a:gs pos="93000">
              <a:srgbClr val="FFFFFF"/>
            </a:gs>
          </a:gsLst>
          <a:lin ang="16800000" scaled="0"/>
        </a:gradFill>
        <a:ln>
          <a:noFill/>
        </a:ln>
        <a:effectLst>
          <a:outerShdw blurRad="50800" dist="38100" dir="5400000" algn="t" rotWithShape="0">
            <a:prstClr val="black">
              <a:alpha val="20000"/>
            </a:prstClr>
          </a:outerShdw>
        </a:effectLst>
        <a:scene3d>
          <a:camera prst="orthographicFront"/>
          <a:lightRig rig="balanced" dir="t"/>
        </a:scene3d>
        <a:sp3d>
          <a:extrusionClr>
            <a:schemeClr val="bg1"/>
          </a:extrusionClr>
          <a:contourClr>
            <a:schemeClr val="bg1"/>
          </a:contourClr>
        </a:sp3d>
      </a:spPr>
      <a:bodyPr rtlCol="0" anchor="ctr"/>
      <a:lstStyle>
        <a:defPPr algn="ctr">
          <a:defRPr sz="2400" dirty="0">
            <a:solidFill>
              <a:srgbClr val="595959"/>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solidFill>
              <a:srgbClr val="595959"/>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30308</TotalTime>
  <Words>704</Words>
  <Application>Microsoft Office PowerPoint</Application>
  <PresentationFormat>On-screen Show (4:3)</PresentationFormat>
  <Paragraphs>107</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Ozark Akerz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Sue Meyer</cp:lastModifiedBy>
  <cp:revision>126</cp:revision>
  <dcterms:created xsi:type="dcterms:W3CDTF">2015-05-03T19:13:17Z</dcterms:created>
  <dcterms:modified xsi:type="dcterms:W3CDTF">2020-08-10T13:24:58Z</dcterms:modified>
</cp:coreProperties>
</file>